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4" r:id="rId4"/>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y="13716000" cx="24387175"/>
  <p:notesSz cx="7772400" cy="10058400"/>
  <p:embeddedFontLst>
    <p:embeddedFont>
      <p:font typeface="Open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2EC794F6-9E14-402B-949E-A1662B41C7E6}">
  <a:tblStyle styleId="{2EC794F6-9E14-402B-949E-A1662B41C7E6}"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OpenSans-bold.fntdata"/><Relationship Id="rId52" Type="http://schemas.openxmlformats.org/officeDocument/2006/relationships/font" Target="fonts/OpenSans-regular.fntdata"/><Relationship Id="rId11" Type="http://schemas.openxmlformats.org/officeDocument/2006/relationships/slide" Target="slides/slide4.xml"/><Relationship Id="rId55" Type="http://schemas.openxmlformats.org/officeDocument/2006/relationships/font" Target="fonts/OpenSans-boldItalic.fntdata"/><Relationship Id="rId10" Type="http://schemas.openxmlformats.org/officeDocument/2006/relationships/slide" Target="slides/slide3.xml"/><Relationship Id="rId54" Type="http://schemas.openxmlformats.org/officeDocument/2006/relationships/font" Target="fonts/OpenSans-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777225" y="4777725"/>
            <a:ext cx="6217899" cy="4526274"/>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1371600" y="763587"/>
            <a:ext cx="5029199"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33" name="Shape 133"/>
          <p:cNvSpPr txBox="1"/>
          <p:nvPr>
            <p:ph idx="1" type="body"/>
          </p:nvPr>
        </p:nvSpPr>
        <p:spPr>
          <a:xfrm>
            <a:off x="777875" y="4776787"/>
            <a:ext cx="6218100" cy="45261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 name="Shape 185"/>
        <p:cNvGrpSpPr/>
        <p:nvPr/>
      </p:nvGrpSpPr>
      <p:grpSpPr>
        <a:xfrm>
          <a:off x="0" y="0"/>
          <a:ext cx="0" cy="0"/>
          <a:chOff x="0" y="0"/>
          <a:chExt cx="0" cy="0"/>
        </a:xfrm>
      </p:grpSpPr>
      <p:sp>
        <p:nvSpPr>
          <p:cNvPr id="186" name="Shape 186"/>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87" name="Shape 187"/>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93" name="Shape 193"/>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98" name="Shape 198"/>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04" name="Shape 204"/>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1371600" y="763587"/>
            <a:ext cx="5029199"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11" name="Shape 211"/>
          <p:cNvSpPr txBox="1"/>
          <p:nvPr>
            <p:ph idx="1" type="body"/>
          </p:nvPr>
        </p:nvSpPr>
        <p:spPr>
          <a:xfrm>
            <a:off x="777875" y="4776787"/>
            <a:ext cx="6218100" cy="45261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777225" y="4777725"/>
            <a:ext cx="6217799" cy="45264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777225" y="4777725"/>
            <a:ext cx="6217799" cy="45264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777225" y="4777725"/>
            <a:ext cx="6217799" cy="45264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777225" y="4777725"/>
            <a:ext cx="6217799" cy="45264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777225" y="4777725"/>
            <a:ext cx="6217799" cy="45264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40" name="Shape 140"/>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777225" y="4777725"/>
            <a:ext cx="6217799" cy="45264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48" name="Shape 248"/>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1371600" y="763587"/>
            <a:ext cx="50292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55" name="Shape 255"/>
          <p:cNvSpPr txBox="1"/>
          <p:nvPr>
            <p:ph idx="1" type="body"/>
          </p:nvPr>
        </p:nvSpPr>
        <p:spPr>
          <a:xfrm>
            <a:off x="777875" y="4776787"/>
            <a:ext cx="6218100" cy="4526099"/>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 name="Shape 260"/>
        <p:cNvGrpSpPr/>
        <p:nvPr/>
      </p:nvGrpSpPr>
      <p:grpSpPr>
        <a:xfrm>
          <a:off x="0" y="0"/>
          <a:ext cx="0" cy="0"/>
          <a:chOff x="0" y="0"/>
          <a:chExt cx="0" cy="0"/>
        </a:xfrm>
      </p:grpSpPr>
      <p:sp>
        <p:nvSpPr>
          <p:cNvPr id="261" name="Shape 261"/>
          <p:cNvSpPr txBox="1"/>
          <p:nvPr>
            <p:ph idx="1" type="body"/>
          </p:nvPr>
        </p:nvSpPr>
        <p:spPr>
          <a:xfrm>
            <a:off x="777225" y="4777725"/>
            <a:ext cx="6217799" cy="45264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62" name="Shape 262"/>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txBox="1"/>
          <p:nvPr>
            <p:ph idx="1" type="body"/>
          </p:nvPr>
        </p:nvSpPr>
        <p:spPr>
          <a:xfrm>
            <a:off x="777225" y="4777725"/>
            <a:ext cx="6217799" cy="45264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68" name="Shape 268"/>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75" name="Shape 275"/>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0" name="Shape 280"/>
        <p:cNvGrpSpPr/>
        <p:nvPr/>
      </p:nvGrpSpPr>
      <p:grpSpPr>
        <a:xfrm>
          <a:off x="0" y="0"/>
          <a:ext cx="0" cy="0"/>
          <a:chOff x="0" y="0"/>
          <a:chExt cx="0" cy="0"/>
        </a:xfrm>
      </p:grpSpPr>
      <p:sp>
        <p:nvSpPr>
          <p:cNvPr id="281" name="Shape 281"/>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82" name="Shape 282"/>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 name="Shape 308"/>
        <p:cNvGrpSpPr/>
        <p:nvPr/>
      </p:nvGrpSpPr>
      <p:grpSpPr>
        <a:xfrm>
          <a:off x="0" y="0"/>
          <a:ext cx="0" cy="0"/>
          <a:chOff x="0" y="0"/>
          <a:chExt cx="0" cy="0"/>
        </a:xfrm>
      </p:grpSpPr>
      <p:sp>
        <p:nvSpPr>
          <p:cNvPr id="309" name="Shape 309"/>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10" name="Shape 310"/>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 name="Shape 314"/>
        <p:cNvGrpSpPr/>
        <p:nvPr/>
      </p:nvGrpSpPr>
      <p:grpSpPr>
        <a:xfrm>
          <a:off x="0" y="0"/>
          <a:ext cx="0" cy="0"/>
          <a:chOff x="0" y="0"/>
          <a:chExt cx="0" cy="0"/>
        </a:xfrm>
      </p:grpSpPr>
      <p:sp>
        <p:nvSpPr>
          <p:cNvPr id="315" name="Shape 315"/>
          <p:cNvSpPr txBox="1"/>
          <p:nvPr>
            <p:ph idx="1" type="body"/>
          </p:nvPr>
        </p:nvSpPr>
        <p:spPr>
          <a:xfrm>
            <a:off x="777225" y="4777725"/>
            <a:ext cx="6217799" cy="45264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16" name="Shape 316"/>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1371600" y="763587"/>
            <a:ext cx="50292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22" name="Shape 322"/>
          <p:cNvSpPr txBox="1"/>
          <p:nvPr>
            <p:ph idx="1" type="body"/>
          </p:nvPr>
        </p:nvSpPr>
        <p:spPr>
          <a:xfrm>
            <a:off x="777875" y="4776787"/>
            <a:ext cx="6218100" cy="4526099"/>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txBox="1"/>
          <p:nvPr>
            <p:ph idx="1" type="body"/>
          </p:nvPr>
        </p:nvSpPr>
        <p:spPr>
          <a:xfrm>
            <a:off x="777225" y="4777725"/>
            <a:ext cx="6217799" cy="4526400"/>
          </a:xfrm>
          <a:prstGeom prst="rect">
            <a:avLst/>
          </a:prstGeom>
          <a:noFill/>
          <a:ln>
            <a:noFill/>
          </a:ln>
        </p:spPr>
        <p:txBody>
          <a:bodyPr anchorCtr="0" anchor="ctr" bIns="91425" lIns="91425" rIns="91425" tIns="91425">
            <a:noAutofit/>
          </a:bodyPr>
          <a:lstStyle/>
          <a:p>
            <a:pPr lvl="0">
              <a:spcBef>
                <a:spcPts val="0"/>
              </a:spcBef>
              <a:buNone/>
            </a:pPr>
            <a:r>
              <a:rPr lang="en-US"/>
              <a:t>Why are we here?</a:t>
            </a:r>
          </a:p>
          <a:p>
            <a:pPr indent="-228600" lvl="0" marL="457200" rtl="0">
              <a:spcBef>
                <a:spcPts val="0"/>
              </a:spcBef>
              <a:buChar char="●"/>
            </a:pPr>
            <a:r>
              <a:rPr lang="en-US"/>
              <a:t>To be able to mitigate consequences of possible attack, the assets at risk must be recognized prior to the attack.</a:t>
            </a:r>
            <a:br>
              <a:rPr lang="en-US"/>
            </a:br>
          </a:p>
          <a:p>
            <a:pPr indent="-228600" lvl="0" marL="457200" rtl="0">
              <a:spcBef>
                <a:spcPts val="0"/>
              </a:spcBef>
              <a:buChar char="●"/>
            </a:pPr>
            <a:r>
              <a:rPr lang="en-US"/>
              <a:t>To properly implement security guidance, target computers need to be hardened and continuously monitored during their lifecycle.</a:t>
            </a:r>
            <a:br>
              <a:rPr lang="en-US"/>
            </a:br>
          </a:p>
          <a:p>
            <a:pPr indent="-228600" lvl="0" marL="457200" rtl="0">
              <a:spcBef>
                <a:spcPts val="0"/>
              </a:spcBef>
              <a:buChar char="●"/>
            </a:pPr>
            <a:r>
              <a:rPr lang="en-US"/>
              <a:t>The major focus of this work is to accommodate compliance audit in large infrastructure deployments using open source software.</a:t>
            </a:r>
            <a:br>
              <a:rPr lang="en-US"/>
            </a:br>
          </a:p>
          <a:p>
            <a:pPr indent="-228600" lvl="0" marL="457200" rtl="0">
              <a:spcBef>
                <a:spcPts val="0"/>
              </a:spcBef>
              <a:buChar char="●"/>
            </a:pPr>
            <a:r>
              <a:rPr lang="en-US"/>
              <a:t>The objective is to enable users to perform the security audit on multiple remote systems from a single, centralized environments.</a:t>
            </a:r>
          </a:p>
          <a:p>
            <a:pPr lvl="0">
              <a:spcBef>
                <a:spcPts val="0"/>
              </a:spcBef>
              <a:buNone/>
            </a:pPr>
            <a:r>
              <a:t/>
            </a:r>
            <a:endParaRPr/>
          </a:p>
        </p:txBody>
      </p:sp>
      <p:sp>
        <p:nvSpPr>
          <p:cNvPr id="145" name="Shape 145"/>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29" name="Shape 329"/>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2" name="Shape 332"/>
        <p:cNvGrpSpPr/>
        <p:nvPr/>
      </p:nvGrpSpPr>
      <p:grpSpPr>
        <a:xfrm>
          <a:off x="0" y="0"/>
          <a:ext cx="0" cy="0"/>
          <a:chOff x="0" y="0"/>
          <a:chExt cx="0" cy="0"/>
        </a:xfrm>
      </p:grpSpPr>
      <p:sp>
        <p:nvSpPr>
          <p:cNvPr id="333" name="Shape 333"/>
          <p:cNvSpPr txBox="1"/>
          <p:nvPr>
            <p:ph idx="1" type="body"/>
          </p:nvPr>
        </p:nvSpPr>
        <p:spPr>
          <a:xfrm>
            <a:off x="777225" y="4777725"/>
            <a:ext cx="6217799" cy="4526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34" name="Shape 334"/>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 name="Shape 338"/>
        <p:cNvGrpSpPr/>
        <p:nvPr/>
      </p:nvGrpSpPr>
      <p:grpSpPr>
        <a:xfrm>
          <a:off x="0" y="0"/>
          <a:ext cx="0" cy="0"/>
          <a:chOff x="0" y="0"/>
          <a:chExt cx="0" cy="0"/>
        </a:xfrm>
      </p:grpSpPr>
      <p:sp>
        <p:nvSpPr>
          <p:cNvPr id="339" name="Shape 339"/>
          <p:cNvSpPr txBox="1"/>
          <p:nvPr>
            <p:ph idx="1" type="body"/>
          </p:nvPr>
        </p:nvSpPr>
        <p:spPr>
          <a:xfrm>
            <a:off x="777225" y="4777725"/>
            <a:ext cx="6217799" cy="4526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40" name="Shape 340"/>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4" name="Shape 344"/>
        <p:cNvGrpSpPr/>
        <p:nvPr/>
      </p:nvGrpSpPr>
      <p:grpSpPr>
        <a:xfrm>
          <a:off x="0" y="0"/>
          <a:ext cx="0" cy="0"/>
          <a:chOff x="0" y="0"/>
          <a:chExt cx="0" cy="0"/>
        </a:xfrm>
      </p:grpSpPr>
      <p:sp>
        <p:nvSpPr>
          <p:cNvPr id="345" name="Shape 345"/>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46" name="Shape 346"/>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txBox="1"/>
          <p:nvPr>
            <p:ph idx="1" type="body"/>
          </p:nvPr>
        </p:nvSpPr>
        <p:spPr>
          <a:xfrm>
            <a:off x="777225" y="4777725"/>
            <a:ext cx="6217799" cy="4526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52" name="Shape 352"/>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 name="Shape 356"/>
        <p:cNvGrpSpPr/>
        <p:nvPr/>
      </p:nvGrpSpPr>
      <p:grpSpPr>
        <a:xfrm>
          <a:off x="0" y="0"/>
          <a:ext cx="0" cy="0"/>
          <a:chOff x="0" y="0"/>
          <a:chExt cx="0" cy="0"/>
        </a:xfrm>
      </p:grpSpPr>
      <p:sp>
        <p:nvSpPr>
          <p:cNvPr id="357" name="Shape 357"/>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58" name="Shape 358"/>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2" name="Shape 362"/>
        <p:cNvGrpSpPr/>
        <p:nvPr/>
      </p:nvGrpSpPr>
      <p:grpSpPr>
        <a:xfrm>
          <a:off x="0" y="0"/>
          <a:ext cx="0" cy="0"/>
          <a:chOff x="0" y="0"/>
          <a:chExt cx="0" cy="0"/>
        </a:xfrm>
      </p:grpSpPr>
      <p:sp>
        <p:nvSpPr>
          <p:cNvPr id="363" name="Shape 363"/>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64" name="Shape 364"/>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1371600" y="763587"/>
            <a:ext cx="50292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70" name="Shape 370"/>
          <p:cNvSpPr txBox="1"/>
          <p:nvPr>
            <p:ph idx="1" type="body"/>
          </p:nvPr>
        </p:nvSpPr>
        <p:spPr>
          <a:xfrm>
            <a:off x="777875" y="4776787"/>
            <a:ext cx="6218100" cy="4526099"/>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 name="Shape 375"/>
        <p:cNvGrpSpPr/>
        <p:nvPr/>
      </p:nvGrpSpPr>
      <p:grpSpPr>
        <a:xfrm>
          <a:off x="0" y="0"/>
          <a:ext cx="0" cy="0"/>
          <a:chOff x="0" y="0"/>
          <a:chExt cx="0" cy="0"/>
        </a:xfrm>
      </p:grpSpPr>
      <p:sp>
        <p:nvSpPr>
          <p:cNvPr id="376" name="Shape 376"/>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77" name="Shape 377"/>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1" name="Shape 381"/>
        <p:cNvGrpSpPr/>
        <p:nvPr/>
      </p:nvGrpSpPr>
      <p:grpSpPr>
        <a:xfrm>
          <a:off x="0" y="0"/>
          <a:ext cx="0" cy="0"/>
          <a:chOff x="0" y="0"/>
          <a:chExt cx="0" cy="0"/>
        </a:xfrm>
      </p:grpSpPr>
      <p:sp>
        <p:nvSpPr>
          <p:cNvPr id="382" name="Shape 382"/>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83" name="Shape 383"/>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txBox="1"/>
          <p:nvPr>
            <p:ph idx="1" type="body"/>
          </p:nvPr>
        </p:nvSpPr>
        <p:spPr>
          <a:xfrm>
            <a:off x="777225" y="4777725"/>
            <a:ext cx="6217799" cy="45264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51" name="Shape 151"/>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7" name="Shape 387"/>
        <p:cNvGrpSpPr/>
        <p:nvPr/>
      </p:nvGrpSpPr>
      <p:grpSpPr>
        <a:xfrm>
          <a:off x="0" y="0"/>
          <a:ext cx="0" cy="0"/>
          <a:chOff x="0" y="0"/>
          <a:chExt cx="0" cy="0"/>
        </a:xfrm>
      </p:grpSpPr>
      <p:sp>
        <p:nvSpPr>
          <p:cNvPr id="388" name="Shape 388"/>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89" name="Shape 389"/>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3" name="Shape 393"/>
        <p:cNvGrpSpPr/>
        <p:nvPr/>
      </p:nvGrpSpPr>
      <p:grpSpPr>
        <a:xfrm>
          <a:off x="0" y="0"/>
          <a:ext cx="0" cy="0"/>
          <a:chOff x="0" y="0"/>
          <a:chExt cx="0" cy="0"/>
        </a:xfrm>
      </p:grpSpPr>
      <p:sp>
        <p:nvSpPr>
          <p:cNvPr id="394" name="Shape 394"/>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95" name="Shape 395"/>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9" name="Shape 399"/>
        <p:cNvGrpSpPr/>
        <p:nvPr/>
      </p:nvGrpSpPr>
      <p:grpSpPr>
        <a:xfrm>
          <a:off x="0" y="0"/>
          <a:ext cx="0" cy="0"/>
          <a:chOff x="0" y="0"/>
          <a:chExt cx="0" cy="0"/>
        </a:xfrm>
      </p:grpSpPr>
      <p:sp>
        <p:nvSpPr>
          <p:cNvPr id="400" name="Shape 400"/>
          <p:cNvSpPr txBox="1"/>
          <p:nvPr>
            <p:ph idx="1" type="body"/>
          </p:nvPr>
        </p:nvSpPr>
        <p:spPr>
          <a:xfrm>
            <a:off x="777225" y="4777725"/>
            <a:ext cx="6217799" cy="4526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01" name="Shape 401"/>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5" name="Shape 405"/>
        <p:cNvGrpSpPr/>
        <p:nvPr/>
      </p:nvGrpSpPr>
      <p:grpSpPr>
        <a:xfrm>
          <a:off x="0" y="0"/>
          <a:ext cx="0" cy="0"/>
          <a:chOff x="0" y="0"/>
          <a:chExt cx="0" cy="0"/>
        </a:xfrm>
      </p:grpSpPr>
      <p:sp>
        <p:nvSpPr>
          <p:cNvPr id="406" name="Shape 406"/>
          <p:cNvSpPr txBox="1"/>
          <p:nvPr>
            <p:ph idx="1" type="body"/>
          </p:nvPr>
        </p:nvSpPr>
        <p:spPr>
          <a:xfrm>
            <a:off x="777225" y="4777725"/>
            <a:ext cx="6217799" cy="4526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07" name="Shape 407"/>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1" name="Shape 411"/>
        <p:cNvGrpSpPr/>
        <p:nvPr/>
      </p:nvGrpSpPr>
      <p:grpSpPr>
        <a:xfrm>
          <a:off x="0" y="0"/>
          <a:ext cx="0" cy="0"/>
          <a:chOff x="0" y="0"/>
          <a:chExt cx="0" cy="0"/>
        </a:xfrm>
      </p:grpSpPr>
      <p:sp>
        <p:nvSpPr>
          <p:cNvPr id="412" name="Shape 412"/>
          <p:cNvSpPr/>
          <p:nvPr>
            <p:ph idx="2" type="sldImg"/>
          </p:nvPr>
        </p:nvSpPr>
        <p:spPr>
          <a:xfrm>
            <a:off x="1371600" y="763587"/>
            <a:ext cx="50292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13" name="Shape 413"/>
          <p:cNvSpPr txBox="1"/>
          <p:nvPr>
            <p:ph idx="1" type="body"/>
          </p:nvPr>
        </p:nvSpPr>
        <p:spPr>
          <a:xfrm>
            <a:off x="777875" y="4776787"/>
            <a:ext cx="6218100" cy="4526099"/>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txBox="1"/>
          <p:nvPr>
            <p:ph idx="1" type="body"/>
          </p:nvPr>
        </p:nvSpPr>
        <p:spPr>
          <a:xfrm>
            <a:off x="777225" y="4777725"/>
            <a:ext cx="6217799" cy="45264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58" name="Shape 158"/>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txBox="1"/>
          <p:nvPr>
            <p:ph idx="1" type="body"/>
          </p:nvPr>
        </p:nvSpPr>
        <p:spPr>
          <a:xfrm>
            <a:off x="777225" y="4777725"/>
            <a:ext cx="6217799" cy="45264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63" name="Shape 163"/>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txBox="1"/>
          <p:nvPr>
            <p:ph idx="1" type="body"/>
          </p:nvPr>
        </p:nvSpPr>
        <p:spPr>
          <a:xfrm>
            <a:off x="777225" y="4777725"/>
            <a:ext cx="6217799" cy="45264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69" name="Shape 169"/>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1371600" y="763587"/>
            <a:ext cx="50292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74" name="Shape 174"/>
          <p:cNvSpPr txBox="1"/>
          <p:nvPr>
            <p:ph idx="1" type="body"/>
          </p:nvPr>
        </p:nvSpPr>
        <p:spPr>
          <a:xfrm>
            <a:off x="777875" y="4776787"/>
            <a:ext cx="6218100" cy="4526099"/>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81" name="Shape 181"/>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Content">
    <p:spTree>
      <p:nvGrpSpPr>
        <p:cNvPr id="13" name="Shape 13"/>
        <p:cNvGrpSpPr/>
        <p:nvPr/>
      </p:nvGrpSpPr>
      <p:grpSpPr>
        <a:xfrm>
          <a:off x="0" y="0"/>
          <a:ext cx="0" cy="0"/>
          <a:chOff x="0" y="0"/>
          <a:chExt cx="0" cy="0"/>
        </a:xfrm>
      </p:grpSpPr>
      <p:sp>
        <p:nvSpPr>
          <p:cNvPr id="14" name="Shape 14"/>
          <p:cNvSpPr txBox="1"/>
          <p:nvPr>
            <p:ph type="title"/>
          </p:nvPr>
        </p:nvSpPr>
        <p:spPr>
          <a:xfrm>
            <a:off x="1219320" y="547200"/>
            <a:ext cx="21947759" cy="229032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 name="Shape 15"/>
          <p:cNvSpPr txBox="1"/>
          <p:nvPr>
            <p:ph idx="1" type="body"/>
          </p:nvPr>
        </p:nvSpPr>
        <p:spPr>
          <a:xfrm>
            <a:off x="1219320" y="3209400"/>
            <a:ext cx="21947759" cy="795564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OverTx">
  <p:cSld name="Title, Content over Content">
    <p:spTree>
      <p:nvGrpSpPr>
        <p:cNvPr id="43" name="Shape 43"/>
        <p:cNvGrpSpPr/>
        <p:nvPr/>
      </p:nvGrpSpPr>
      <p:grpSpPr>
        <a:xfrm>
          <a:off x="0" y="0"/>
          <a:ext cx="0" cy="0"/>
          <a:chOff x="0" y="0"/>
          <a:chExt cx="0" cy="0"/>
        </a:xfrm>
      </p:grpSpPr>
      <p:sp>
        <p:nvSpPr>
          <p:cNvPr id="44" name="Shape 44"/>
          <p:cNvSpPr txBox="1"/>
          <p:nvPr>
            <p:ph type="title"/>
          </p:nvPr>
        </p:nvSpPr>
        <p:spPr>
          <a:xfrm>
            <a:off x="1219320" y="547200"/>
            <a:ext cx="21947759" cy="229032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5" name="Shape 45"/>
          <p:cNvSpPr txBox="1"/>
          <p:nvPr>
            <p:ph idx="1" type="body"/>
          </p:nvPr>
        </p:nvSpPr>
        <p:spPr>
          <a:xfrm>
            <a:off x="1219320" y="3209400"/>
            <a:ext cx="21947759" cy="379475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6" name="Shape 46"/>
          <p:cNvSpPr txBox="1"/>
          <p:nvPr>
            <p:ph idx="2" type="body"/>
          </p:nvPr>
        </p:nvSpPr>
        <p:spPr>
          <a:xfrm>
            <a:off x="1219320" y="7364520"/>
            <a:ext cx="21947759" cy="379475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fourObj">
  <p:cSld name="Title, 4 Content">
    <p:spTree>
      <p:nvGrpSpPr>
        <p:cNvPr id="47" name="Shape 47"/>
        <p:cNvGrpSpPr/>
        <p:nvPr/>
      </p:nvGrpSpPr>
      <p:grpSpPr>
        <a:xfrm>
          <a:off x="0" y="0"/>
          <a:ext cx="0" cy="0"/>
          <a:chOff x="0" y="0"/>
          <a:chExt cx="0" cy="0"/>
        </a:xfrm>
      </p:grpSpPr>
      <p:sp>
        <p:nvSpPr>
          <p:cNvPr id="48" name="Shape 48"/>
          <p:cNvSpPr txBox="1"/>
          <p:nvPr>
            <p:ph type="title"/>
          </p:nvPr>
        </p:nvSpPr>
        <p:spPr>
          <a:xfrm>
            <a:off x="1219320" y="547200"/>
            <a:ext cx="21947759" cy="229032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9" name="Shape 49"/>
          <p:cNvSpPr txBox="1"/>
          <p:nvPr>
            <p:ph idx="1" type="body"/>
          </p:nvPr>
        </p:nvSpPr>
        <p:spPr>
          <a:xfrm>
            <a:off x="1219320" y="3209400"/>
            <a:ext cx="10710360" cy="379475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0" name="Shape 50"/>
          <p:cNvSpPr txBox="1"/>
          <p:nvPr>
            <p:ph idx="2" type="body"/>
          </p:nvPr>
        </p:nvSpPr>
        <p:spPr>
          <a:xfrm>
            <a:off x="12465720" y="3209400"/>
            <a:ext cx="10710360" cy="379475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1" name="Shape 51"/>
          <p:cNvSpPr txBox="1"/>
          <p:nvPr>
            <p:ph idx="3" type="body"/>
          </p:nvPr>
        </p:nvSpPr>
        <p:spPr>
          <a:xfrm>
            <a:off x="12465720" y="7364520"/>
            <a:ext cx="10710360" cy="379475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2" name="Shape 52"/>
          <p:cNvSpPr txBox="1"/>
          <p:nvPr>
            <p:ph idx="4" type="body"/>
          </p:nvPr>
        </p:nvSpPr>
        <p:spPr>
          <a:xfrm>
            <a:off x="1219320" y="7364520"/>
            <a:ext cx="10710360" cy="379475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6 Content">
    <p:spTree>
      <p:nvGrpSpPr>
        <p:cNvPr id="53" name="Shape 53"/>
        <p:cNvGrpSpPr/>
        <p:nvPr/>
      </p:nvGrpSpPr>
      <p:grpSpPr>
        <a:xfrm>
          <a:off x="0" y="0"/>
          <a:ext cx="0" cy="0"/>
          <a:chOff x="0" y="0"/>
          <a:chExt cx="0" cy="0"/>
        </a:xfrm>
      </p:grpSpPr>
      <p:sp>
        <p:nvSpPr>
          <p:cNvPr id="54" name="Shape 54"/>
          <p:cNvSpPr txBox="1"/>
          <p:nvPr>
            <p:ph type="title"/>
          </p:nvPr>
        </p:nvSpPr>
        <p:spPr>
          <a:xfrm>
            <a:off x="1219320" y="547200"/>
            <a:ext cx="21947759" cy="229032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5" name="Shape 55"/>
          <p:cNvSpPr txBox="1"/>
          <p:nvPr>
            <p:ph idx="1" type="body"/>
          </p:nvPr>
        </p:nvSpPr>
        <p:spPr>
          <a:xfrm>
            <a:off x="1219320" y="3209400"/>
            <a:ext cx="21947759" cy="795564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6" name="Shape 56"/>
          <p:cNvSpPr txBox="1"/>
          <p:nvPr>
            <p:ph idx="2" type="body"/>
          </p:nvPr>
        </p:nvSpPr>
        <p:spPr>
          <a:xfrm>
            <a:off x="1219320" y="3209400"/>
            <a:ext cx="21947759" cy="795564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pic>
        <p:nvPicPr>
          <p:cNvPr id="57" name="Shape 57"/>
          <p:cNvPicPr preferRelativeResize="0"/>
          <p:nvPr/>
        </p:nvPicPr>
        <p:blipFill rotWithShape="1">
          <a:blip r:embed="rId2">
            <a:alphaModFix/>
          </a:blip>
          <a:srcRect b="0" l="0" r="0" t="0"/>
          <a:stretch/>
        </p:blipFill>
        <p:spPr>
          <a:xfrm>
            <a:off x="7207200" y="3209400"/>
            <a:ext cx="9971999" cy="7955280"/>
          </a:xfrm>
          <a:prstGeom prst="rect">
            <a:avLst/>
          </a:prstGeom>
          <a:noFill/>
          <a:ln>
            <a:noFill/>
          </a:ln>
        </p:spPr>
      </p:pic>
      <p:pic>
        <p:nvPicPr>
          <p:cNvPr id="58" name="Shape 58"/>
          <p:cNvPicPr preferRelativeResize="0"/>
          <p:nvPr/>
        </p:nvPicPr>
        <p:blipFill rotWithShape="1">
          <a:blip r:embed="rId2">
            <a:alphaModFix/>
          </a:blip>
          <a:srcRect b="0" l="0" r="0" t="0"/>
          <a:stretch/>
        </p:blipFill>
        <p:spPr>
          <a:xfrm>
            <a:off x="7207200" y="3209400"/>
            <a:ext cx="9971999" cy="79552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Content">
    <p:spTree>
      <p:nvGrpSpPr>
        <p:cNvPr id="66" name="Shape 66"/>
        <p:cNvGrpSpPr/>
        <p:nvPr/>
      </p:nvGrpSpPr>
      <p:grpSpPr>
        <a:xfrm>
          <a:off x="0" y="0"/>
          <a:ext cx="0" cy="0"/>
          <a:chOff x="0" y="0"/>
          <a:chExt cx="0" cy="0"/>
        </a:xfrm>
      </p:grpSpPr>
      <p:sp>
        <p:nvSpPr>
          <p:cNvPr id="67" name="Shape 67"/>
          <p:cNvSpPr txBox="1"/>
          <p:nvPr>
            <p:ph type="title"/>
          </p:nvPr>
        </p:nvSpPr>
        <p:spPr>
          <a:xfrm>
            <a:off x="1219320" y="547200"/>
            <a:ext cx="21947759" cy="229032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8" name="Shape 68"/>
          <p:cNvSpPr txBox="1"/>
          <p:nvPr>
            <p:ph idx="1" type="body"/>
          </p:nvPr>
        </p:nvSpPr>
        <p:spPr>
          <a:xfrm>
            <a:off x="1219320" y="3209400"/>
            <a:ext cx="21947759" cy="795564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Slide">
    <p:spTree>
      <p:nvGrpSpPr>
        <p:cNvPr id="69" name="Shape 69"/>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Slide">
    <p:spTree>
      <p:nvGrpSpPr>
        <p:cNvPr id="70" name="Shape 70"/>
        <p:cNvGrpSpPr/>
        <p:nvPr/>
      </p:nvGrpSpPr>
      <p:grpSpPr>
        <a:xfrm>
          <a:off x="0" y="0"/>
          <a:ext cx="0" cy="0"/>
          <a:chOff x="0" y="0"/>
          <a:chExt cx="0" cy="0"/>
        </a:xfrm>
      </p:grpSpPr>
      <p:sp>
        <p:nvSpPr>
          <p:cNvPr id="71" name="Shape 71"/>
          <p:cNvSpPr txBox="1"/>
          <p:nvPr>
            <p:ph type="title"/>
          </p:nvPr>
        </p:nvSpPr>
        <p:spPr>
          <a:xfrm>
            <a:off x="1219320" y="547200"/>
            <a:ext cx="21947759" cy="229032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2" name="Shape 72"/>
          <p:cNvSpPr txBox="1"/>
          <p:nvPr>
            <p:ph idx="1" type="subTitle"/>
          </p:nvPr>
        </p:nvSpPr>
        <p:spPr>
          <a:xfrm>
            <a:off x="1219320" y="3209400"/>
            <a:ext cx="21947759" cy="7955640"/>
          </a:xfrm>
          <a:prstGeom prst="rect">
            <a:avLst/>
          </a:prstGeom>
          <a:noFill/>
          <a:ln>
            <a:noFill/>
          </a:ln>
        </p:spPr>
        <p:txBody>
          <a:bodyPr anchorCtr="0" anchor="ctr" bIns="91425" lIns="91425" rIns="91425" tIns="91425"/>
          <a:lstStyle>
            <a:lvl1pPr indent="0" lvl="0" marL="0" marR="0" rtl="0" algn="l">
              <a:spcBef>
                <a:spcPts val="0"/>
              </a:spcBef>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itle, 2 Content">
    <p:spTree>
      <p:nvGrpSpPr>
        <p:cNvPr id="73" name="Shape 73"/>
        <p:cNvGrpSpPr/>
        <p:nvPr/>
      </p:nvGrpSpPr>
      <p:grpSpPr>
        <a:xfrm>
          <a:off x="0" y="0"/>
          <a:ext cx="0" cy="0"/>
          <a:chOff x="0" y="0"/>
          <a:chExt cx="0" cy="0"/>
        </a:xfrm>
      </p:grpSpPr>
      <p:sp>
        <p:nvSpPr>
          <p:cNvPr id="74" name="Shape 74"/>
          <p:cNvSpPr txBox="1"/>
          <p:nvPr>
            <p:ph type="title"/>
          </p:nvPr>
        </p:nvSpPr>
        <p:spPr>
          <a:xfrm>
            <a:off x="1219320" y="547200"/>
            <a:ext cx="21947759" cy="229032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5" name="Shape 75"/>
          <p:cNvSpPr txBox="1"/>
          <p:nvPr>
            <p:ph idx="1" type="body"/>
          </p:nvPr>
        </p:nvSpPr>
        <p:spPr>
          <a:xfrm>
            <a:off x="1219320" y="3209400"/>
            <a:ext cx="10710360" cy="795564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6" name="Shape 76"/>
          <p:cNvSpPr txBox="1"/>
          <p:nvPr>
            <p:ph idx="2" type="body"/>
          </p:nvPr>
        </p:nvSpPr>
        <p:spPr>
          <a:xfrm>
            <a:off x="12465720" y="3209400"/>
            <a:ext cx="10710360" cy="795564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7" name="Shape 77"/>
        <p:cNvGrpSpPr/>
        <p:nvPr/>
      </p:nvGrpSpPr>
      <p:grpSpPr>
        <a:xfrm>
          <a:off x="0" y="0"/>
          <a:ext cx="0" cy="0"/>
          <a:chOff x="0" y="0"/>
          <a:chExt cx="0" cy="0"/>
        </a:xfrm>
      </p:grpSpPr>
      <p:sp>
        <p:nvSpPr>
          <p:cNvPr id="78" name="Shape 78"/>
          <p:cNvSpPr txBox="1"/>
          <p:nvPr>
            <p:ph type="title"/>
          </p:nvPr>
        </p:nvSpPr>
        <p:spPr>
          <a:xfrm>
            <a:off x="1219320" y="547200"/>
            <a:ext cx="21947759" cy="229032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Only">
  <p:cSld name="Centered Text">
    <p:spTree>
      <p:nvGrpSpPr>
        <p:cNvPr id="79" name="Shape 79"/>
        <p:cNvGrpSpPr/>
        <p:nvPr/>
      </p:nvGrpSpPr>
      <p:grpSpPr>
        <a:xfrm>
          <a:off x="0" y="0"/>
          <a:ext cx="0" cy="0"/>
          <a:chOff x="0" y="0"/>
          <a:chExt cx="0" cy="0"/>
        </a:xfrm>
      </p:grpSpPr>
      <p:sp>
        <p:nvSpPr>
          <p:cNvPr id="80" name="Shape 80"/>
          <p:cNvSpPr txBox="1"/>
          <p:nvPr>
            <p:ph idx="1" type="subTitle"/>
          </p:nvPr>
        </p:nvSpPr>
        <p:spPr>
          <a:xfrm>
            <a:off x="1219320" y="547200"/>
            <a:ext cx="21947759" cy="10616400"/>
          </a:xfrm>
          <a:prstGeom prst="rect">
            <a:avLst/>
          </a:prstGeom>
          <a:noFill/>
          <a:ln>
            <a:noFill/>
          </a:ln>
        </p:spPr>
        <p:txBody>
          <a:bodyPr anchorCtr="0" anchor="ctr" bIns="91425" lIns="91425" rIns="91425" tIns="91425"/>
          <a:lstStyle>
            <a:lvl1pPr indent="0" lvl="0" marL="0" marR="0" rtl="0" algn="l">
              <a:spcBef>
                <a:spcPts val="0"/>
              </a:spcBef>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AndObj">
  <p:cSld name="Title, 2 Content and Content">
    <p:spTree>
      <p:nvGrpSpPr>
        <p:cNvPr id="81" name="Shape 81"/>
        <p:cNvGrpSpPr/>
        <p:nvPr/>
      </p:nvGrpSpPr>
      <p:grpSpPr>
        <a:xfrm>
          <a:off x="0" y="0"/>
          <a:ext cx="0" cy="0"/>
          <a:chOff x="0" y="0"/>
          <a:chExt cx="0" cy="0"/>
        </a:xfrm>
      </p:grpSpPr>
      <p:sp>
        <p:nvSpPr>
          <p:cNvPr id="82" name="Shape 82"/>
          <p:cNvSpPr txBox="1"/>
          <p:nvPr>
            <p:ph type="title"/>
          </p:nvPr>
        </p:nvSpPr>
        <p:spPr>
          <a:xfrm>
            <a:off x="1219320" y="547200"/>
            <a:ext cx="21947759" cy="229032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3" name="Shape 83"/>
          <p:cNvSpPr txBox="1"/>
          <p:nvPr>
            <p:ph idx="1" type="body"/>
          </p:nvPr>
        </p:nvSpPr>
        <p:spPr>
          <a:xfrm>
            <a:off x="1219320" y="3209400"/>
            <a:ext cx="10710360" cy="379475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4" name="Shape 84"/>
          <p:cNvSpPr txBox="1"/>
          <p:nvPr>
            <p:ph idx="2" type="body"/>
          </p:nvPr>
        </p:nvSpPr>
        <p:spPr>
          <a:xfrm>
            <a:off x="1219320" y="7364520"/>
            <a:ext cx="10710360" cy="379475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5" name="Shape 85"/>
          <p:cNvSpPr txBox="1"/>
          <p:nvPr>
            <p:ph idx="3" type="body"/>
          </p:nvPr>
        </p:nvSpPr>
        <p:spPr>
          <a:xfrm>
            <a:off x="12465720" y="3209400"/>
            <a:ext cx="10710360" cy="795564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Slide">
    <p:spTree>
      <p:nvGrpSpPr>
        <p:cNvPr id="16" name="Shape 16"/>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AndTwoObj">
  <p:cSld name="Title Content and 2 Content">
    <p:spTree>
      <p:nvGrpSpPr>
        <p:cNvPr id="86" name="Shape 86"/>
        <p:cNvGrpSpPr/>
        <p:nvPr/>
      </p:nvGrpSpPr>
      <p:grpSpPr>
        <a:xfrm>
          <a:off x="0" y="0"/>
          <a:ext cx="0" cy="0"/>
          <a:chOff x="0" y="0"/>
          <a:chExt cx="0" cy="0"/>
        </a:xfrm>
      </p:grpSpPr>
      <p:sp>
        <p:nvSpPr>
          <p:cNvPr id="87" name="Shape 87"/>
          <p:cNvSpPr txBox="1"/>
          <p:nvPr>
            <p:ph type="title"/>
          </p:nvPr>
        </p:nvSpPr>
        <p:spPr>
          <a:xfrm>
            <a:off x="1219320" y="547200"/>
            <a:ext cx="21947699" cy="22902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8" name="Shape 88"/>
          <p:cNvSpPr txBox="1"/>
          <p:nvPr>
            <p:ph idx="1" type="body"/>
          </p:nvPr>
        </p:nvSpPr>
        <p:spPr>
          <a:xfrm>
            <a:off x="1219320" y="3209400"/>
            <a:ext cx="10710300" cy="79557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9" name="Shape 89"/>
          <p:cNvSpPr txBox="1"/>
          <p:nvPr>
            <p:ph idx="2" type="body"/>
          </p:nvPr>
        </p:nvSpPr>
        <p:spPr>
          <a:xfrm>
            <a:off x="12465720" y="3209400"/>
            <a:ext cx="10710300" cy="3794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0" name="Shape 90"/>
          <p:cNvSpPr txBox="1"/>
          <p:nvPr>
            <p:ph idx="3" type="body"/>
          </p:nvPr>
        </p:nvSpPr>
        <p:spPr>
          <a:xfrm>
            <a:off x="12465720" y="7364520"/>
            <a:ext cx="10710300" cy="3794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OverTx">
  <p:cSld name="Title, 2 Content over Content">
    <p:spTree>
      <p:nvGrpSpPr>
        <p:cNvPr id="91" name="Shape 91"/>
        <p:cNvGrpSpPr/>
        <p:nvPr/>
      </p:nvGrpSpPr>
      <p:grpSpPr>
        <a:xfrm>
          <a:off x="0" y="0"/>
          <a:ext cx="0" cy="0"/>
          <a:chOff x="0" y="0"/>
          <a:chExt cx="0" cy="0"/>
        </a:xfrm>
      </p:grpSpPr>
      <p:sp>
        <p:nvSpPr>
          <p:cNvPr id="92" name="Shape 92"/>
          <p:cNvSpPr txBox="1"/>
          <p:nvPr>
            <p:ph type="title"/>
          </p:nvPr>
        </p:nvSpPr>
        <p:spPr>
          <a:xfrm>
            <a:off x="1219320" y="547200"/>
            <a:ext cx="21947699" cy="22902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3" name="Shape 93"/>
          <p:cNvSpPr txBox="1"/>
          <p:nvPr>
            <p:ph idx="1" type="body"/>
          </p:nvPr>
        </p:nvSpPr>
        <p:spPr>
          <a:xfrm>
            <a:off x="1219320" y="3209400"/>
            <a:ext cx="10710300" cy="3794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4" name="Shape 94"/>
          <p:cNvSpPr txBox="1"/>
          <p:nvPr>
            <p:ph idx="2" type="body"/>
          </p:nvPr>
        </p:nvSpPr>
        <p:spPr>
          <a:xfrm>
            <a:off x="12465720" y="3209400"/>
            <a:ext cx="10710300" cy="3794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5" name="Shape 95"/>
          <p:cNvSpPr txBox="1"/>
          <p:nvPr>
            <p:ph idx="3" type="body"/>
          </p:nvPr>
        </p:nvSpPr>
        <p:spPr>
          <a:xfrm>
            <a:off x="1219320" y="7364520"/>
            <a:ext cx="21947699" cy="3794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OverTx">
  <p:cSld name="Title, Content over Content">
    <p:spTree>
      <p:nvGrpSpPr>
        <p:cNvPr id="96" name="Shape 96"/>
        <p:cNvGrpSpPr/>
        <p:nvPr/>
      </p:nvGrpSpPr>
      <p:grpSpPr>
        <a:xfrm>
          <a:off x="0" y="0"/>
          <a:ext cx="0" cy="0"/>
          <a:chOff x="0" y="0"/>
          <a:chExt cx="0" cy="0"/>
        </a:xfrm>
      </p:grpSpPr>
      <p:sp>
        <p:nvSpPr>
          <p:cNvPr id="97" name="Shape 97"/>
          <p:cNvSpPr txBox="1"/>
          <p:nvPr>
            <p:ph type="title"/>
          </p:nvPr>
        </p:nvSpPr>
        <p:spPr>
          <a:xfrm>
            <a:off x="1219320" y="547200"/>
            <a:ext cx="21947699" cy="22902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8" name="Shape 98"/>
          <p:cNvSpPr txBox="1"/>
          <p:nvPr>
            <p:ph idx="1" type="body"/>
          </p:nvPr>
        </p:nvSpPr>
        <p:spPr>
          <a:xfrm>
            <a:off x="1219320" y="3209400"/>
            <a:ext cx="21947699" cy="3794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9" name="Shape 99"/>
          <p:cNvSpPr txBox="1"/>
          <p:nvPr>
            <p:ph idx="2" type="body"/>
          </p:nvPr>
        </p:nvSpPr>
        <p:spPr>
          <a:xfrm>
            <a:off x="1219320" y="7364520"/>
            <a:ext cx="21947699" cy="3794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fourObj">
  <p:cSld name="Title, 4 Content">
    <p:spTree>
      <p:nvGrpSpPr>
        <p:cNvPr id="100" name="Shape 100"/>
        <p:cNvGrpSpPr/>
        <p:nvPr/>
      </p:nvGrpSpPr>
      <p:grpSpPr>
        <a:xfrm>
          <a:off x="0" y="0"/>
          <a:ext cx="0" cy="0"/>
          <a:chOff x="0" y="0"/>
          <a:chExt cx="0" cy="0"/>
        </a:xfrm>
      </p:grpSpPr>
      <p:sp>
        <p:nvSpPr>
          <p:cNvPr id="101" name="Shape 101"/>
          <p:cNvSpPr txBox="1"/>
          <p:nvPr>
            <p:ph type="title"/>
          </p:nvPr>
        </p:nvSpPr>
        <p:spPr>
          <a:xfrm>
            <a:off x="1219320" y="547200"/>
            <a:ext cx="21947699" cy="22902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2" name="Shape 102"/>
          <p:cNvSpPr txBox="1"/>
          <p:nvPr>
            <p:ph idx="1" type="body"/>
          </p:nvPr>
        </p:nvSpPr>
        <p:spPr>
          <a:xfrm>
            <a:off x="1219320" y="3209400"/>
            <a:ext cx="10710300" cy="3794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3" name="Shape 103"/>
          <p:cNvSpPr txBox="1"/>
          <p:nvPr>
            <p:ph idx="2" type="body"/>
          </p:nvPr>
        </p:nvSpPr>
        <p:spPr>
          <a:xfrm>
            <a:off x="12465720" y="3209400"/>
            <a:ext cx="10710300" cy="3794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4" name="Shape 104"/>
          <p:cNvSpPr txBox="1"/>
          <p:nvPr>
            <p:ph idx="3" type="body"/>
          </p:nvPr>
        </p:nvSpPr>
        <p:spPr>
          <a:xfrm>
            <a:off x="12465720" y="7364520"/>
            <a:ext cx="10710300" cy="3794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5" name="Shape 105"/>
          <p:cNvSpPr txBox="1"/>
          <p:nvPr>
            <p:ph idx="4" type="body"/>
          </p:nvPr>
        </p:nvSpPr>
        <p:spPr>
          <a:xfrm>
            <a:off x="1219320" y="7364520"/>
            <a:ext cx="10710300" cy="3794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6 Content">
    <p:spTree>
      <p:nvGrpSpPr>
        <p:cNvPr id="106" name="Shape 106"/>
        <p:cNvGrpSpPr/>
        <p:nvPr/>
      </p:nvGrpSpPr>
      <p:grpSpPr>
        <a:xfrm>
          <a:off x="0" y="0"/>
          <a:ext cx="0" cy="0"/>
          <a:chOff x="0" y="0"/>
          <a:chExt cx="0" cy="0"/>
        </a:xfrm>
      </p:grpSpPr>
      <p:sp>
        <p:nvSpPr>
          <p:cNvPr id="107" name="Shape 107"/>
          <p:cNvSpPr txBox="1"/>
          <p:nvPr>
            <p:ph type="title"/>
          </p:nvPr>
        </p:nvSpPr>
        <p:spPr>
          <a:xfrm>
            <a:off x="1219320" y="547200"/>
            <a:ext cx="21947699" cy="22902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8" name="Shape 108"/>
          <p:cNvSpPr txBox="1"/>
          <p:nvPr>
            <p:ph idx="1" type="body"/>
          </p:nvPr>
        </p:nvSpPr>
        <p:spPr>
          <a:xfrm>
            <a:off x="1219320" y="3209400"/>
            <a:ext cx="21947699" cy="79557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9" name="Shape 109"/>
          <p:cNvSpPr txBox="1"/>
          <p:nvPr>
            <p:ph idx="2" type="body"/>
          </p:nvPr>
        </p:nvSpPr>
        <p:spPr>
          <a:xfrm>
            <a:off x="1219320" y="3209400"/>
            <a:ext cx="21947699" cy="79557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pic>
        <p:nvPicPr>
          <p:cNvPr id="110" name="Shape 110"/>
          <p:cNvPicPr preferRelativeResize="0"/>
          <p:nvPr/>
        </p:nvPicPr>
        <p:blipFill rotWithShape="1">
          <a:blip r:embed="rId2">
            <a:alphaModFix/>
          </a:blip>
          <a:srcRect b="0" l="0" r="0" t="0"/>
          <a:stretch/>
        </p:blipFill>
        <p:spPr>
          <a:xfrm>
            <a:off x="7207200" y="3209400"/>
            <a:ext cx="9971999" cy="7955399"/>
          </a:xfrm>
          <a:prstGeom prst="rect">
            <a:avLst/>
          </a:prstGeom>
          <a:noFill/>
          <a:ln>
            <a:noFill/>
          </a:ln>
        </p:spPr>
      </p:pic>
      <p:pic>
        <p:nvPicPr>
          <p:cNvPr id="111" name="Shape 111"/>
          <p:cNvPicPr preferRelativeResize="0"/>
          <p:nvPr/>
        </p:nvPicPr>
        <p:blipFill rotWithShape="1">
          <a:blip r:embed="rId2">
            <a:alphaModFix/>
          </a:blip>
          <a:srcRect b="0" l="0" r="0" t="0"/>
          <a:stretch/>
        </p:blipFill>
        <p:spPr>
          <a:xfrm>
            <a:off x="7207200" y="3209400"/>
            <a:ext cx="9971999" cy="795539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layout with centered title and subtitle placeholders">
    <p:spTree>
      <p:nvGrpSpPr>
        <p:cNvPr id="119" name="Shape 119"/>
        <p:cNvGrpSpPr/>
        <p:nvPr/>
      </p:nvGrpSpPr>
      <p:grpSpPr>
        <a:xfrm>
          <a:off x="0" y="0"/>
          <a:ext cx="0" cy="0"/>
          <a:chOff x="0" y="0"/>
          <a:chExt cx="0" cy="0"/>
        </a:xfrm>
      </p:grpSpPr>
      <p:sp>
        <p:nvSpPr>
          <p:cNvPr id="120" name="Shape 120"/>
          <p:cNvSpPr txBox="1"/>
          <p:nvPr>
            <p:ph type="ctrTitle"/>
          </p:nvPr>
        </p:nvSpPr>
        <p:spPr>
          <a:xfrm>
            <a:off x="685800" y="2130425"/>
            <a:ext cx="7772400" cy="1470000"/>
          </a:xfrm>
          <a:prstGeom prst="rect">
            <a:avLst/>
          </a:prstGeom>
          <a:noFill/>
          <a:ln>
            <a:noFill/>
          </a:ln>
        </p:spPr>
        <p:txBody>
          <a:bodyPr anchorCtr="0" anchor="ctr" bIns="91425" lIns="91425" rIns="91425" tIns="91425"/>
          <a:lstStyle>
            <a:lvl1pPr indent="0" lvl="0" marL="0" marR="0" rtl="0" algn="ctr">
              <a:lnSpc>
                <a:spcPct val="93000"/>
              </a:lnSpc>
              <a:spcBef>
                <a:spcPts val="0"/>
              </a:spcBef>
              <a:spcAft>
                <a:spcPts val="0"/>
              </a:spcAft>
              <a:defRPr b="0" i="0" sz="8000" u="none" cap="none" strike="noStrike">
                <a:solidFill>
                  <a:srgbClr val="000000"/>
                </a:solidFill>
                <a:latin typeface="Arial"/>
                <a:ea typeface="Arial"/>
                <a:cs typeface="Arial"/>
                <a:sym typeface="Arial"/>
              </a:defRPr>
            </a:lvl1pPr>
            <a:lvl2pPr indent="-285750" lvl="1" marL="742950" marR="0" rtl="0" algn="ctr">
              <a:lnSpc>
                <a:spcPct val="93000"/>
              </a:lnSpc>
              <a:spcBef>
                <a:spcPts val="0"/>
              </a:spcBef>
              <a:spcAft>
                <a:spcPts val="0"/>
              </a:spcAft>
              <a:defRPr b="0" i="0" sz="8000" u="none" cap="none" strike="noStrike">
                <a:solidFill>
                  <a:srgbClr val="000000"/>
                </a:solidFill>
                <a:latin typeface="Arial"/>
                <a:ea typeface="Arial"/>
                <a:cs typeface="Arial"/>
                <a:sym typeface="Arial"/>
              </a:defRPr>
            </a:lvl2pPr>
            <a:lvl3pPr indent="-228600" lvl="2" marL="1143000" marR="0" rtl="0" algn="ctr">
              <a:lnSpc>
                <a:spcPct val="93000"/>
              </a:lnSpc>
              <a:spcBef>
                <a:spcPts val="0"/>
              </a:spcBef>
              <a:spcAft>
                <a:spcPts val="0"/>
              </a:spcAft>
              <a:defRPr b="0" i="0" sz="8000" u="none" cap="none" strike="noStrike">
                <a:solidFill>
                  <a:srgbClr val="000000"/>
                </a:solidFill>
                <a:latin typeface="Arial"/>
                <a:ea typeface="Arial"/>
                <a:cs typeface="Arial"/>
                <a:sym typeface="Arial"/>
              </a:defRPr>
            </a:lvl3pPr>
            <a:lvl4pPr indent="-228600" lvl="3" marL="1600200" marR="0" rtl="0" algn="ctr">
              <a:lnSpc>
                <a:spcPct val="93000"/>
              </a:lnSpc>
              <a:spcBef>
                <a:spcPts val="0"/>
              </a:spcBef>
              <a:spcAft>
                <a:spcPts val="0"/>
              </a:spcAft>
              <a:defRPr b="0" i="0" sz="8000" u="none" cap="none" strike="noStrike">
                <a:solidFill>
                  <a:srgbClr val="000000"/>
                </a:solidFill>
                <a:latin typeface="Arial"/>
                <a:ea typeface="Arial"/>
                <a:cs typeface="Arial"/>
                <a:sym typeface="Arial"/>
              </a:defRPr>
            </a:lvl4pPr>
            <a:lvl5pPr indent="-228600" lvl="4" marL="2057400" marR="0" rtl="0" algn="ctr">
              <a:lnSpc>
                <a:spcPct val="93000"/>
              </a:lnSpc>
              <a:spcBef>
                <a:spcPts val="0"/>
              </a:spcBef>
              <a:spcAft>
                <a:spcPts val="0"/>
              </a:spcAft>
              <a:defRPr b="0" i="0" sz="8000" u="none" cap="none" strike="noStrike">
                <a:solidFill>
                  <a:srgbClr val="000000"/>
                </a:solidFill>
                <a:latin typeface="Arial"/>
                <a:ea typeface="Arial"/>
                <a:cs typeface="Arial"/>
                <a:sym typeface="Arial"/>
              </a:defRPr>
            </a:lvl5pPr>
            <a:lvl6pPr indent="-228600" lvl="5" marL="2514600" marR="0" rtl="0" algn="ctr">
              <a:lnSpc>
                <a:spcPct val="93000"/>
              </a:lnSpc>
              <a:spcBef>
                <a:spcPts val="0"/>
              </a:spcBef>
              <a:spcAft>
                <a:spcPts val="0"/>
              </a:spcAft>
              <a:defRPr b="0" i="0" sz="8000" u="none" cap="none" strike="noStrike">
                <a:solidFill>
                  <a:srgbClr val="000000"/>
                </a:solidFill>
                <a:latin typeface="Arial"/>
                <a:ea typeface="Arial"/>
                <a:cs typeface="Arial"/>
                <a:sym typeface="Arial"/>
              </a:defRPr>
            </a:lvl6pPr>
            <a:lvl7pPr indent="-228600" lvl="6" marL="3429000" marR="0" rtl="0" algn="ctr">
              <a:lnSpc>
                <a:spcPct val="93000"/>
              </a:lnSpc>
              <a:spcBef>
                <a:spcPts val="0"/>
              </a:spcBef>
              <a:spcAft>
                <a:spcPts val="0"/>
              </a:spcAft>
              <a:defRPr b="0" i="0" sz="8000" u="none" cap="none" strike="noStrike">
                <a:solidFill>
                  <a:srgbClr val="000000"/>
                </a:solidFill>
                <a:latin typeface="Arial"/>
                <a:ea typeface="Arial"/>
                <a:cs typeface="Arial"/>
                <a:sym typeface="Arial"/>
              </a:defRPr>
            </a:lvl7pPr>
            <a:lvl8pPr indent="-228600" lvl="7" marL="4800600" marR="0" rtl="0" algn="ctr">
              <a:lnSpc>
                <a:spcPct val="93000"/>
              </a:lnSpc>
              <a:spcBef>
                <a:spcPts val="0"/>
              </a:spcBef>
              <a:spcAft>
                <a:spcPts val="0"/>
              </a:spcAft>
              <a:defRPr b="0" i="0" sz="8000" u="none" cap="none" strike="noStrike">
                <a:solidFill>
                  <a:srgbClr val="000000"/>
                </a:solidFill>
                <a:latin typeface="Arial"/>
                <a:ea typeface="Arial"/>
                <a:cs typeface="Arial"/>
                <a:sym typeface="Arial"/>
              </a:defRPr>
            </a:lvl8pPr>
            <a:lvl9pPr indent="-228600" lvl="8" marL="6629400" marR="0" rtl="0" algn="ctr">
              <a:lnSpc>
                <a:spcPct val="93000"/>
              </a:lnSpc>
              <a:spcBef>
                <a:spcPts val="0"/>
              </a:spcBef>
              <a:spcAft>
                <a:spcPts val="0"/>
              </a:spcAft>
              <a:defRPr b="0" i="0" sz="8000" u="none" cap="none" strike="noStrike">
                <a:solidFill>
                  <a:srgbClr val="000000"/>
                </a:solidFill>
                <a:latin typeface="Arial"/>
                <a:ea typeface="Arial"/>
                <a:cs typeface="Arial"/>
                <a:sym typeface="Arial"/>
              </a:defRPr>
            </a:lvl9pPr>
          </a:lstStyle>
          <a:p/>
        </p:txBody>
      </p:sp>
      <p:sp>
        <p:nvSpPr>
          <p:cNvPr id="121" name="Shape 121"/>
          <p:cNvSpPr txBox="1"/>
          <p:nvPr>
            <p:ph idx="1" type="subTitle"/>
          </p:nvPr>
        </p:nvSpPr>
        <p:spPr>
          <a:xfrm>
            <a:off x="1371600" y="3886200"/>
            <a:ext cx="6400799" cy="1752600"/>
          </a:xfrm>
          <a:prstGeom prst="rect">
            <a:avLst/>
          </a:prstGeom>
          <a:noFill/>
          <a:ln>
            <a:noFill/>
          </a:ln>
        </p:spPr>
        <p:txBody>
          <a:bodyPr anchorCtr="0" anchor="t" bIns="91425" lIns="91425" rIns="91425" tIns="91425"/>
          <a:lstStyle>
            <a:lvl1pPr indent="-342900" lvl="0" marL="342900" marR="0" rtl="0" algn="l">
              <a:lnSpc>
                <a:spcPct val="93000"/>
              </a:lnSpc>
              <a:spcBef>
                <a:spcPts val="0"/>
              </a:spcBef>
              <a:spcAft>
                <a:spcPts val="2500"/>
              </a:spcAft>
              <a:defRPr b="0" i="0" sz="5800" u="none" cap="none" strike="noStrike">
                <a:solidFill>
                  <a:srgbClr val="000000"/>
                </a:solidFill>
                <a:latin typeface="Arial"/>
                <a:ea typeface="Arial"/>
                <a:cs typeface="Arial"/>
                <a:sym typeface="Arial"/>
              </a:defRPr>
            </a:lvl1pPr>
            <a:lvl2pPr indent="-285750" lvl="1" marL="742950" marR="0" rtl="0" algn="l">
              <a:lnSpc>
                <a:spcPct val="93000"/>
              </a:lnSpc>
              <a:spcBef>
                <a:spcPts val="0"/>
              </a:spcBef>
              <a:spcAft>
                <a:spcPts val="2000"/>
              </a:spcAft>
              <a:defRPr b="0" i="0" sz="51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1500"/>
              </a:spcAft>
              <a:defRPr b="0" i="0" sz="44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1000"/>
              </a:spcAft>
              <a:defRPr b="0" i="0" sz="36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500"/>
              </a:spcAft>
              <a:defRPr b="0" i="0" sz="36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500"/>
              </a:spcAft>
              <a:defRPr b="0" i="0" sz="36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500"/>
              </a:spcAft>
              <a:defRPr b="0" i="0" sz="36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500"/>
              </a:spcAft>
              <a:defRPr b="0" i="0" sz="36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500"/>
              </a:spcAft>
              <a:defRPr b="0" i="0" sz="3600" u="none" cap="none" strike="noStrike">
                <a:solidFill>
                  <a:srgbClr val="000000"/>
                </a:solidFill>
                <a:latin typeface="Arial"/>
                <a:ea typeface="Arial"/>
                <a:cs typeface="Arial"/>
                <a:sym typeface="Arial"/>
              </a:defRPr>
            </a:lvl9pPr>
          </a:lstStyle>
          <a:p/>
        </p:txBody>
      </p:sp>
      <p:sp>
        <p:nvSpPr>
          <p:cNvPr id="122" name="Shape 122"/>
          <p:cNvSpPr txBox="1"/>
          <p:nvPr>
            <p:ph idx="10" type="dt"/>
          </p:nvPr>
        </p:nvSpPr>
        <p:spPr>
          <a:xfrm>
            <a:off x="1219200" y="12495211"/>
            <a:ext cx="5680199" cy="944700"/>
          </a:xfrm>
          <a:prstGeom prst="rect">
            <a:avLst/>
          </a:prstGeom>
          <a:noFill/>
          <a:ln>
            <a:noFill/>
          </a:ln>
        </p:spPr>
        <p:txBody>
          <a:bodyPr anchorCtr="0" anchor="t" bIns="91425" lIns="91425" rIns="91425" tIns="91425"/>
          <a:lstStyle>
            <a:lvl1pPr indent="0" lvl="0" marL="0" marR="0" rtl="0" algn="l">
              <a:lnSpc>
                <a:spcPct val="93000"/>
              </a:lnSpc>
              <a:spcBef>
                <a:spcPts val="0"/>
              </a:spcBef>
              <a:spcAft>
                <a:spcPts val="0"/>
              </a:spcAft>
              <a:defRPr b="0" i="0" sz="1400" u="none" cap="none" strike="noStrike">
                <a:solidFill>
                  <a:srgbClr val="000000"/>
                </a:solidFill>
                <a:latin typeface="Times New Roman"/>
                <a:ea typeface="Times New Roman"/>
                <a:cs typeface="Times New Roman"/>
                <a:sym typeface="Times New Roman"/>
              </a:defRPr>
            </a:lvl1pPr>
            <a:lvl2pPr indent="-285750" lvl="1" marL="74295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9pPr>
          </a:lstStyle>
          <a:p/>
        </p:txBody>
      </p:sp>
      <p:sp>
        <p:nvSpPr>
          <p:cNvPr id="123" name="Shape 123"/>
          <p:cNvSpPr txBox="1"/>
          <p:nvPr>
            <p:ph idx="11" type="ftr"/>
          </p:nvPr>
        </p:nvSpPr>
        <p:spPr>
          <a:xfrm>
            <a:off x="8340725" y="12495211"/>
            <a:ext cx="7727999" cy="944700"/>
          </a:xfrm>
          <a:prstGeom prst="rect">
            <a:avLst/>
          </a:prstGeom>
          <a:noFill/>
          <a:ln>
            <a:noFill/>
          </a:ln>
        </p:spPr>
        <p:txBody>
          <a:bodyPr anchorCtr="0" anchor="t" bIns="91425" lIns="91425" rIns="91425" tIns="91425"/>
          <a:lstStyle>
            <a:lvl1pPr indent="0" lvl="0" marL="0" marR="0" rtl="0" algn="ctr">
              <a:lnSpc>
                <a:spcPct val="93000"/>
              </a:lnSpc>
              <a:spcBef>
                <a:spcPts val="0"/>
              </a:spcBef>
              <a:spcAft>
                <a:spcPts val="0"/>
              </a:spcAft>
              <a:defRPr b="0" i="0" sz="1400" u="none" cap="none" strike="noStrike">
                <a:solidFill>
                  <a:srgbClr val="000000"/>
                </a:solidFill>
                <a:latin typeface="Times New Roman"/>
                <a:ea typeface="Times New Roman"/>
                <a:cs typeface="Times New Roman"/>
                <a:sym typeface="Times New Roman"/>
              </a:defRPr>
            </a:lvl1pPr>
            <a:lvl2pPr indent="-285750" lvl="1" marL="74295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9pPr>
          </a:lstStyle>
          <a:p/>
        </p:txBody>
      </p:sp>
      <p:sp>
        <p:nvSpPr>
          <p:cNvPr id="124" name="Shape 124"/>
          <p:cNvSpPr txBox="1"/>
          <p:nvPr>
            <p:ph idx="12" type="sldNum"/>
          </p:nvPr>
        </p:nvSpPr>
        <p:spPr>
          <a:xfrm>
            <a:off x="17486312" y="12495211"/>
            <a:ext cx="5680199" cy="944700"/>
          </a:xfrm>
          <a:prstGeom prst="rect">
            <a:avLst/>
          </a:prstGeom>
          <a:noFill/>
          <a:ln>
            <a:noFill/>
          </a:ln>
        </p:spPr>
        <p:txBody>
          <a:bodyPr anchorCtr="0" anchor="t" bIns="0" lIns="0" rIns="0" tIns="0">
            <a:noAutofit/>
          </a:bodyPr>
          <a:lstStyle/>
          <a:p>
            <a:pPr indent="0" lvl="0" marL="0" marR="0" rtl="0" algn="r">
              <a:lnSpc>
                <a:spcPct val="93000"/>
              </a:lnSpc>
              <a:spcBef>
                <a:spcPts val="0"/>
              </a:spcBef>
              <a:spcAft>
                <a:spcPts val="0"/>
              </a:spcAft>
              <a:buSzPct val="25000"/>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text">
    <p:spTree>
      <p:nvGrpSpPr>
        <p:cNvPr id="125" name="Shape 125"/>
        <p:cNvGrpSpPr/>
        <p:nvPr/>
      </p:nvGrpSpPr>
      <p:grpSpPr>
        <a:xfrm>
          <a:off x="0" y="0"/>
          <a:ext cx="0" cy="0"/>
          <a:chOff x="0" y="0"/>
          <a:chExt cx="0" cy="0"/>
        </a:xfrm>
      </p:grpSpPr>
      <p:sp>
        <p:nvSpPr>
          <p:cNvPr id="126" name="Shape 126"/>
          <p:cNvSpPr txBox="1"/>
          <p:nvPr>
            <p:ph type="title"/>
          </p:nvPr>
        </p:nvSpPr>
        <p:spPr>
          <a:xfrm>
            <a:off x="1219200" y="546100"/>
            <a:ext cx="21945599" cy="2287499"/>
          </a:xfrm>
          <a:prstGeom prst="rect">
            <a:avLst/>
          </a:prstGeom>
          <a:noFill/>
          <a:ln>
            <a:noFill/>
          </a:ln>
        </p:spPr>
        <p:txBody>
          <a:bodyPr anchorCtr="0" anchor="ctr" bIns="91425" lIns="91425" rIns="91425" tIns="91425"/>
          <a:lstStyle>
            <a:lvl1pPr indent="0" lvl="0" marL="0" rtl="0" algn="ctr">
              <a:lnSpc>
                <a:spcPct val="93000"/>
              </a:lnSpc>
              <a:spcBef>
                <a:spcPts val="0"/>
              </a:spcBef>
              <a:spcAft>
                <a:spcPts val="0"/>
              </a:spcAft>
              <a:defRPr b="0" i="0" sz="8000" u="none">
                <a:solidFill>
                  <a:srgbClr val="000000"/>
                </a:solidFill>
                <a:latin typeface="Arial"/>
                <a:ea typeface="Arial"/>
                <a:cs typeface="Arial"/>
                <a:sym typeface="Arial"/>
              </a:defRPr>
            </a:lvl1pPr>
            <a:lvl2pPr indent="-285750" lvl="1" marL="742950" rtl="0" algn="ctr">
              <a:lnSpc>
                <a:spcPct val="93000"/>
              </a:lnSpc>
              <a:spcBef>
                <a:spcPts val="0"/>
              </a:spcBef>
              <a:spcAft>
                <a:spcPts val="0"/>
              </a:spcAft>
              <a:defRPr b="0" i="0" sz="8000" u="none">
                <a:solidFill>
                  <a:srgbClr val="000000"/>
                </a:solidFill>
                <a:latin typeface="Arial"/>
                <a:ea typeface="Arial"/>
                <a:cs typeface="Arial"/>
                <a:sym typeface="Arial"/>
              </a:defRPr>
            </a:lvl2pPr>
            <a:lvl3pPr indent="-228600" lvl="2" marL="1143000" rtl="0" algn="ctr">
              <a:lnSpc>
                <a:spcPct val="93000"/>
              </a:lnSpc>
              <a:spcBef>
                <a:spcPts val="0"/>
              </a:spcBef>
              <a:spcAft>
                <a:spcPts val="0"/>
              </a:spcAft>
              <a:defRPr b="0" i="0" sz="8000" u="none">
                <a:solidFill>
                  <a:srgbClr val="000000"/>
                </a:solidFill>
                <a:latin typeface="Arial"/>
                <a:ea typeface="Arial"/>
                <a:cs typeface="Arial"/>
                <a:sym typeface="Arial"/>
              </a:defRPr>
            </a:lvl3pPr>
            <a:lvl4pPr indent="-228600" lvl="3" marL="1600200" rtl="0" algn="ctr">
              <a:lnSpc>
                <a:spcPct val="93000"/>
              </a:lnSpc>
              <a:spcBef>
                <a:spcPts val="0"/>
              </a:spcBef>
              <a:spcAft>
                <a:spcPts val="0"/>
              </a:spcAft>
              <a:defRPr b="0" i="0" sz="8000" u="none">
                <a:solidFill>
                  <a:srgbClr val="000000"/>
                </a:solidFill>
                <a:latin typeface="Arial"/>
                <a:ea typeface="Arial"/>
                <a:cs typeface="Arial"/>
                <a:sym typeface="Arial"/>
              </a:defRPr>
            </a:lvl4pPr>
            <a:lvl5pPr indent="-228600" lvl="4" marL="2057400" rtl="0" algn="ctr">
              <a:lnSpc>
                <a:spcPct val="93000"/>
              </a:lnSpc>
              <a:spcBef>
                <a:spcPts val="0"/>
              </a:spcBef>
              <a:spcAft>
                <a:spcPts val="0"/>
              </a:spcAft>
              <a:defRPr b="0" i="0" sz="8000" u="none">
                <a:solidFill>
                  <a:srgbClr val="000000"/>
                </a:solidFill>
                <a:latin typeface="Arial"/>
                <a:ea typeface="Arial"/>
                <a:cs typeface="Arial"/>
                <a:sym typeface="Arial"/>
              </a:defRPr>
            </a:lvl5pPr>
            <a:lvl6pPr indent="-228600" lvl="5" marL="2514600" rtl="0" algn="ctr">
              <a:lnSpc>
                <a:spcPct val="93000"/>
              </a:lnSpc>
              <a:spcBef>
                <a:spcPts val="0"/>
              </a:spcBef>
              <a:spcAft>
                <a:spcPts val="0"/>
              </a:spcAft>
              <a:defRPr b="0" i="0" sz="8000" u="none">
                <a:solidFill>
                  <a:srgbClr val="000000"/>
                </a:solidFill>
                <a:latin typeface="Arial"/>
                <a:ea typeface="Arial"/>
                <a:cs typeface="Arial"/>
                <a:sym typeface="Arial"/>
              </a:defRPr>
            </a:lvl6pPr>
            <a:lvl7pPr indent="-228600" lvl="6" marL="3429000" rtl="0" algn="ctr">
              <a:lnSpc>
                <a:spcPct val="93000"/>
              </a:lnSpc>
              <a:spcBef>
                <a:spcPts val="0"/>
              </a:spcBef>
              <a:spcAft>
                <a:spcPts val="0"/>
              </a:spcAft>
              <a:defRPr b="0" i="0" sz="8000" u="none">
                <a:solidFill>
                  <a:srgbClr val="000000"/>
                </a:solidFill>
                <a:latin typeface="Arial"/>
                <a:ea typeface="Arial"/>
                <a:cs typeface="Arial"/>
                <a:sym typeface="Arial"/>
              </a:defRPr>
            </a:lvl7pPr>
            <a:lvl8pPr indent="-228600" lvl="7" marL="4800600" rtl="0" algn="ctr">
              <a:lnSpc>
                <a:spcPct val="93000"/>
              </a:lnSpc>
              <a:spcBef>
                <a:spcPts val="0"/>
              </a:spcBef>
              <a:spcAft>
                <a:spcPts val="0"/>
              </a:spcAft>
              <a:defRPr b="0" i="0" sz="8000" u="none">
                <a:solidFill>
                  <a:srgbClr val="000000"/>
                </a:solidFill>
                <a:latin typeface="Arial"/>
                <a:ea typeface="Arial"/>
                <a:cs typeface="Arial"/>
                <a:sym typeface="Arial"/>
              </a:defRPr>
            </a:lvl8pPr>
            <a:lvl9pPr indent="-228600" lvl="8" marL="6629400" rtl="0" algn="ctr">
              <a:lnSpc>
                <a:spcPct val="93000"/>
              </a:lnSpc>
              <a:spcBef>
                <a:spcPts val="0"/>
              </a:spcBef>
              <a:spcAft>
                <a:spcPts val="0"/>
              </a:spcAft>
              <a:defRPr b="0" i="0" sz="8000" u="none">
                <a:solidFill>
                  <a:srgbClr val="000000"/>
                </a:solidFill>
                <a:latin typeface="Arial"/>
                <a:ea typeface="Arial"/>
                <a:cs typeface="Arial"/>
                <a:sym typeface="Arial"/>
              </a:defRPr>
            </a:lvl9pPr>
          </a:lstStyle>
          <a:p/>
        </p:txBody>
      </p:sp>
      <p:sp>
        <p:nvSpPr>
          <p:cNvPr id="127" name="Shape 127"/>
          <p:cNvSpPr txBox="1"/>
          <p:nvPr>
            <p:ph idx="1" type="body"/>
          </p:nvPr>
        </p:nvSpPr>
        <p:spPr>
          <a:xfrm>
            <a:off x="1219200" y="3209925"/>
            <a:ext cx="21945599" cy="7953299"/>
          </a:xfrm>
          <a:prstGeom prst="rect">
            <a:avLst/>
          </a:prstGeom>
          <a:noFill/>
          <a:ln>
            <a:noFill/>
          </a:ln>
        </p:spPr>
        <p:txBody>
          <a:bodyPr anchorCtr="0" anchor="t" bIns="91425" lIns="91425" rIns="91425" tIns="91425"/>
          <a:lstStyle>
            <a:lvl1pPr indent="-342900" lvl="0" marL="342900" rtl="0" algn="l">
              <a:lnSpc>
                <a:spcPct val="93000"/>
              </a:lnSpc>
              <a:spcBef>
                <a:spcPts val="0"/>
              </a:spcBef>
              <a:spcAft>
                <a:spcPts val="2500"/>
              </a:spcAft>
              <a:defRPr b="0" i="0" sz="5800" u="none">
                <a:solidFill>
                  <a:srgbClr val="000000"/>
                </a:solidFill>
                <a:latin typeface="Arial"/>
                <a:ea typeface="Arial"/>
                <a:cs typeface="Arial"/>
                <a:sym typeface="Arial"/>
              </a:defRPr>
            </a:lvl1pPr>
            <a:lvl2pPr indent="-285750" lvl="1" marL="742950" rtl="0" algn="l">
              <a:lnSpc>
                <a:spcPct val="93000"/>
              </a:lnSpc>
              <a:spcBef>
                <a:spcPts val="0"/>
              </a:spcBef>
              <a:spcAft>
                <a:spcPts val="2000"/>
              </a:spcAft>
              <a:defRPr b="0" i="0" sz="5100" u="none">
                <a:solidFill>
                  <a:srgbClr val="000000"/>
                </a:solidFill>
                <a:latin typeface="Arial"/>
                <a:ea typeface="Arial"/>
                <a:cs typeface="Arial"/>
                <a:sym typeface="Arial"/>
              </a:defRPr>
            </a:lvl2pPr>
            <a:lvl3pPr indent="-228600" lvl="2" marL="1143000" rtl="0" algn="l">
              <a:lnSpc>
                <a:spcPct val="93000"/>
              </a:lnSpc>
              <a:spcBef>
                <a:spcPts val="0"/>
              </a:spcBef>
              <a:spcAft>
                <a:spcPts val="1500"/>
              </a:spcAft>
              <a:defRPr b="0" i="0" sz="4400" u="none">
                <a:solidFill>
                  <a:srgbClr val="000000"/>
                </a:solidFill>
                <a:latin typeface="Arial"/>
                <a:ea typeface="Arial"/>
                <a:cs typeface="Arial"/>
                <a:sym typeface="Arial"/>
              </a:defRPr>
            </a:lvl3pPr>
            <a:lvl4pPr indent="-228600" lvl="3" marL="1600200" rtl="0" algn="l">
              <a:lnSpc>
                <a:spcPct val="93000"/>
              </a:lnSpc>
              <a:spcBef>
                <a:spcPts val="0"/>
              </a:spcBef>
              <a:spcAft>
                <a:spcPts val="1000"/>
              </a:spcAft>
              <a:defRPr b="0" i="0" sz="3600" u="none">
                <a:solidFill>
                  <a:srgbClr val="000000"/>
                </a:solidFill>
                <a:latin typeface="Arial"/>
                <a:ea typeface="Arial"/>
                <a:cs typeface="Arial"/>
                <a:sym typeface="Arial"/>
              </a:defRPr>
            </a:lvl4pPr>
            <a:lvl5pPr indent="-228600" lvl="4" marL="2057400" rtl="0" algn="l">
              <a:lnSpc>
                <a:spcPct val="93000"/>
              </a:lnSpc>
              <a:spcBef>
                <a:spcPts val="0"/>
              </a:spcBef>
              <a:spcAft>
                <a:spcPts val="500"/>
              </a:spcAft>
              <a:defRPr b="0" i="0" sz="3600" u="none">
                <a:solidFill>
                  <a:srgbClr val="000000"/>
                </a:solidFill>
                <a:latin typeface="Arial"/>
                <a:ea typeface="Arial"/>
                <a:cs typeface="Arial"/>
                <a:sym typeface="Arial"/>
              </a:defRPr>
            </a:lvl5pPr>
            <a:lvl6pPr indent="-228600" lvl="5" marL="2514600" rtl="0" algn="l">
              <a:lnSpc>
                <a:spcPct val="93000"/>
              </a:lnSpc>
              <a:spcBef>
                <a:spcPts val="0"/>
              </a:spcBef>
              <a:spcAft>
                <a:spcPts val="500"/>
              </a:spcAft>
              <a:defRPr b="0" i="0" sz="3600" u="none">
                <a:solidFill>
                  <a:srgbClr val="000000"/>
                </a:solidFill>
                <a:latin typeface="Arial"/>
                <a:ea typeface="Arial"/>
                <a:cs typeface="Arial"/>
                <a:sym typeface="Arial"/>
              </a:defRPr>
            </a:lvl6pPr>
            <a:lvl7pPr indent="-228600" lvl="6" marL="3429000" rtl="0" algn="l">
              <a:lnSpc>
                <a:spcPct val="93000"/>
              </a:lnSpc>
              <a:spcBef>
                <a:spcPts val="0"/>
              </a:spcBef>
              <a:spcAft>
                <a:spcPts val="500"/>
              </a:spcAft>
              <a:defRPr b="0" i="0" sz="3600" u="none">
                <a:solidFill>
                  <a:srgbClr val="000000"/>
                </a:solidFill>
                <a:latin typeface="Arial"/>
                <a:ea typeface="Arial"/>
                <a:cs typeface="Arial"/>
                <a:sym typeface="Arial"/>
              </a:defRPr>
            </a:lvl7pPr>
            <a:lvl8pPr indent="-228600" lvl="7" marL="4800600" rtl="0" algn="l">
              <a:lnSpc>
                <a:spcPct val="93000"/>
              </a:lnSpc>
              <a:spcBef>
                <a:spcPts val="0"/>
              </a:spcBef>
              <a:spcAft>
                <a:spcPts val="500"/>
              </a:spcAft>
              <a:defRPr b="0" i="0" sz="3600" u="none">
                <a:solidFill>
                  <a:srgbClr val="000000"/>
                </a:solidFill>
                <a:latin typeface="Arial"/>
                <a:ea typeface="Arial"/>
                <a:cs typeface="Arial"/>
                <a:sym typeface="Arial"/>
              </a:defRPr>
            </a:lvl8pPr>
            <a:lvl9pPr indent="-228600" lvl="8" marL="6629400" rtl="0" algn="l">
              <a:lnSpc>
                <a:spcPct val="93000"/>
              </a:lnSpc>
              <a:spcBef>
                <a:spcPts val="0"/>
              </a:spcBef>
              <a:spcAft>
                <a:spcPts val="500"/>
              </a:spcAft>
              <a:defRPr b="0" i="0" sz="3600" u="none">
                <a:solidFill>
                  <a:srgbClr val="000000"/>
                </a:solidFill>
                <a:latin typeface="Arial"/>
                <a:ea typeface="Arial"/>
                <a:cs typeface="Arial"/>
                <a:sym typeface="Arial"/>
              </a:defRPr>
            </a:lvl9pPr>
          </a:lstStyle>
          <a:p/>
        </p:txBody>
      </p:sp>
      <p:sp>
        <p:nvSpPr>
          <p:cNvPr id="128" name="Shape 128"/>
          <p:cNvSpPr txBox="1"/>
          <p:nvPr>
            <p:ph idx="10" type="dt"/>
          </p:nvPr>
        </p:nvSpPr>
        <p:spPr>
          <a:xfrm>
            <a:off x="1219200" y="12495211"/>
            <a:ext cx="5680199" cy="944700"/>
          </a:xfrm>
          <a:prstGeom prst="rect">
            <a:avLst/>
          </a:prstGeom>
          <a:noFill/>
          <a:ln>
            <a:noFill/>
          </a:ln>
        </p:spPr>
        <p:txBody>
          <a:bodyPr anchorCtr="0" anchor="t" bIns="91425" lIns="91425" rIns="91425" tIns="91425"/>
          <a:lstStyle>
            <a:lvl1pPr indent="0" lvl="0" marL="0" marR="0" rtl="0" algn="l">
              <a:lnSpc>
                <a:spcPct val="93000"/>
              </a:lnSpc>
              <a:spcBef>
                <a:spcPts val="0"/>
              </a:spcBef>
              <a:spcAft>
                <a:spcPts val="0"/>
              </a:spcAft>
              <a:defRPr b="0" i="0" sz="1400" u="none" cap="none" strike="noStrike">
                <a:solidFill>
                  <a:srgbClr val="000000"/>
                </a:solidFill>
                <a:latin typeface="Times New Roman"/>
                <a:ea typeface="Times New Roman"/>
                <a:cs typeface="Times New Roman"/>
                <a:sym typeface="Times New Roman"/>
              </a:defRPr>
            </a:lvl1pPr>
            <a:lvl2pPr indent="-285750" lvl="1" marL="74295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9pPr>
          </a:lstStyle>
          <a:p/>
        </p:txBody>
      </p:sp>
      <p:sp>
        <p:nvSpPr>
          <p:cNvPr id="129" name="Shape 129"/>
          <p:cNvSpPr txBox="1"/>
          <p:nvPr>
            <p:ph idx="11" type="ftr"/>
          </p:nvPr>
        </p:nvSpPr>
        <p:spPr>
          <a:xfrm>
            <a:off x="8340725" y="12495211"/>
            <a:ext cx="7727999" cy="944700"/>
          </a:xfrm>
          <a:prstGeom prst="rect">
            <a:avLst/>
          </a:prstGeom>
          <a:noFill/>
          <a:ln>
            <a:noFill/>
          </a:ln>
        </p:spPr>
        <p:txBody>
          <a:bodyPr anchorCtr="0" anchor="t" bIns="91425" lIns="91425" rIns="91425" tIns="91425"/>
          <a:lstStyle>
            <a:lvl1pPr indent="0" lvl="0" marL="0" marR="0" rtl="0" algn="ctr">
              <a:lnSpc>
                <a:spcPct val="93000"/>
              </a:lnSpc>
              <a:spcBef>
                <a:spcPts val="0"/>
              </a:spcBef>
              <a:spcAft>
                <a:spcPts val="0"/>
              </a:spcAft>
              <a:defRPr b="0" i="0" sz="1400" u="none" cap="none" strike="noStrike">
                <a:solidFill>
                  <a:srgbClr val="000000"/>
                </a:solidFill>
                <a:latin typeface="Times New Roman"/>
                <a:ea typeface="Times New Roman"/>
                <a:cs typeface="Times New Roman"/>
                <a:sym typeface="Times New Roman"/>
              </a:defRPr>
            </a:lvl1pPr>
            <a:lvl2pPr indent="-285750" lvl="1" marL="74295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9pPr>
          </a:lstStyle>
          <a:p/>
        </p:txBody>
      </p:sp>
      <p:sp>
        <p:nvSpPr>
          <p:cNvPr id="130" name="Shape 130"/>
          <p:cNvSpPr txBox="1"/>
          <p:nvPr>
            <p:ph idx="12" type="sldNum"/>
          </p:nvPr>
        </p:nvSpPr>
        <p:spPr>
          <a:xfrm>
            <a:off x="17486312" y="12495211"/>
            <a:ext cx="5680199" cy="944700"/>
          </a:xfrm>
          <a:prstGeom prst="rect">
            <a:avLst/>
          </a:prstGeom>
          <a:noFill/>
          <a:ln>
            <a:noFill/>
          </a:ln>
        </p:spPr>
        <p:txBody>
          <a:bodyPr anchorCtr="0" anchor="t" bIns="0" lIns="0" rIns="0" tIns="0">
            <a:noAutofit/>
          </a:bodyPr>
          <a:lstStyle/>
          <a:p>
            <a:pPr indent="0" lvl="0" marL="0" marR="0" rtl="0" algn="r">
              <a:lnSpc>
                <a:spcPct val="93000"/>
              </a:lnSpc>
              <a:spcBef>
                <a:spcPts val="0"/>
              </a:spcBef>
              <a:spcAft>
                <a:spcPts val="0"/>
              </a:spcAft>
              <a:buSzPct val="25000"/>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Slide">
    <p:spTree>
      <p:nvGrpSpPr>
        <p:cNvPr id="17" name="Shape 17"/>
        <p:cNvGrpSpPr/>
        <p:nvPr/>
      </p:nvGrpSpPr>
      <p:grpSpPr>
        <a:xfrm>
          <a:off x="0" y="0"/>
          <a:ext cx="0" cy="0"/>
          <a:chOff x="0" y="0"/>
          <a:chExt cx="0" cy="0"/>
        </a:xfrm>
      </p:grpSpPr>
      <p:sp>
        <p:nvSpPr>
          <p:cNvPr id="18" name="Shape 18"/>
          <p:cNvSpPr txBox="1"/>
          <p:nvPr>
            <p:ph type="title"/>
          </p:nvPr>
        </p:nvSpPr>
        <p:spPr>
          <a:xfrm>
            <a:off x="1219320" y="547200"/>
            <a:ext cx="21947759" cy="229032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 name="Shape 19"/>
          <p:cNvSpPr txBox="1"/>
          <p:nvPr>
            <p:ph idx="1" type="subTitle"/>
          </p:nvPr>
        </p:nvSpPr>
        <p:spPr>
          <a:xfrm>
            <a:off x="1219320" y="3209400"/>
            <a:ext cx="21947759" cy="7955640"/>
          </a:xfrm>
          <a:prstGeom prst="rect">
            <a:avLst/>
          </a:prstGeom>
          <a:noFill/>
          <a:ln>
            <a:noFill/>
          </a:ln>
        </p:spPr>
        <p:txBody>
          <a:bodyPr anchorCtr="0" anchor="ctr" bIns="91425" lIns="91425" rIns="91425" tIns="91425"/>
          <a:lstStyle>
            <a:lvl1pPr indent="0" lvl="0" marL="0" marR="0" rtl="0" algn="l">
              <a:spcBef>
                <a:spcPts val="0"/>
              </a:spcBef>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itle, 2 Content">
    <p:spTree>
      <p:nvGrpSpPr>
        <p:cNvPr id="20" name="Shape 20"/>
        <p:cNvGrpSpPr/>
        <p:nvPr/>
      </p:nvGrpSpPr>
      <p:grpSpPr>
        <a:xfrm>
          <a:off x="0" y="0"/>
          <a:ext cx="0" cy="0"/>
          <a:chOff x="0" y="0"/>
          <a:chExt cx="0" cy="0"/>
        </a:xfrm>
      </p:grpSpPr>
      <p:sp>
        <p:nvSpPr>
          <p:cNvPr id="21" name="Shape 21"/>
          <p:cNvSpPr txBox="1"/>
          <p:nvPr>
            <p:ph type="title"/>
          </p:nvPr>
        </p:nvSpPr>
        <p:spPr>
          <a:xfrm>
            <a:off x="1219320" y="547200"/>
            <a:ext cx="21947759" cy="229032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2" name="Shape 22"/>
          <p:cNvSpPr txBox="1"/>
          <p:nvPr>
            <p:ph idx="1" type="body"/>
          </p:nvPr>
        </p:nvSpPr>
        <p:spPr>
          <a:xfrm>
            <a:off x="1219320" y="3209400"/>
            <a:ext cx="10710360" cy="795564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3" name="Shape 23"/>
          <p:cNvSpPr txBox="1"/>
          <p:nvPr>
            <p:ph idx="2" type="body"/>
          </p:nvPr>
        </p:nvSpPr>
        <p:spPr>
          <a:xfrm>
            <a:off x="12465720" y="3209400"/>
            <a:ext cx="10710360" cy="795564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4" name="Shape 24"/>
        <p:cNvGrpSpPr/>
        <p:nvPr/>
      </p:nvGrpSpPr>
      <p:grpSpPr>
        <a:xfrm>
          <a:off x="0" y="0"/>
          <a:ext cx="0" cy="0"/>
          <a:chOff x="0" y="0"/>
          <a:chExt cx="0" cy="0"/>
        </a:xfrm>
      </p:grpSpPr>
      <p:sp>
        <p:nvSpPr>
          <p:cNvPr id="25" name="Shape 25"/>
          <p:cNvSpPr txBox="1"/>
          <p:nvPr>
            <p:ph type="title"/>
          </p:nvPr>
        </p:nvSpPr>
        <p:spPr>
          <a:xfrm>
            <a:off x="1219320" y="547200"/>
            <a:ext cx="21947759" cy="229032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Only">
  <p:cSld name="Centered Text">
    <p:spTree>
      <p:nvGrpSpPr>
        <p:cNvPr id="26" name="Shape 26"/>
        <p:cNvGrpSpPr/>
        <p:nvPr/>
      </p:nvGrpSpPr>
      <p:grpSpPr>
        <a:xfrm>
          <a:off x="0" y="0"/>
          <a:ext cx="0" cy="0"/>
          <a:chOff x="0" y="0"/>
          <a:chExt cx="0" cy="0"/>
        </a:xfrm>
      </p:grpSpPr>
      <p:sp>
        <p:nvSpPr>
          <p:cNvPr id="27" name="Shape 27"/>
          <p:cNvSpPr txBox="1"/>
          <p:nvPr>
            <p:ph idx="1" type="subTitle"/>
          </p:nvPr>
        </p:nvSpPr>
        <p:spPr>
          <a:xfrm>
            <a:off x="1219320" y="547200"/>
            <a:ext cx="21947759" cy="10616400"/>
          </a:xfrm>
          <a:prstGeom prst="rect">
            <a:avLst/>
          </a:prstGeom>
          <a:noFill/>
          <a:ln>
            <a:noFill/>
          </a:ln>
        </p:spPr>
        <p:txBody>
          <a:bodyPr anchorCtr="0" anchor="ctr" bIns="91425" lIns="91425" rIns="91425" tIns="91425"/>
          <a:lstStyle>
            <a:lvl1pPr indent="0" lvl="0" marL="0" marR="0" rtl="0" algn="l">
              <a:spcBef>
                <a:spcPts val="0"/>
              </a:spcBef>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AndObj">
  <p:cSld name="Title, 2 Content and Content">
    <p:spTree>
      <p:nvGrpSpPr>
        <p:cNvPr id="28" name="Shape 28"/>
        <p:cNvGrpSpPr/>
        <p:nvPr/>
      </p:nvGrpSpPr>
      <p:grpSpPr>
        <a:xfrm>
          <a:off x="0" y="0"/>
          <a:ext cx="0" cy="0"/>
          <a:chOff x="0" y="0"/>
          <a:chExt cx="0" cy="0"/>
        </a:xfrm>
      </p:grpSpPr>
      <p:sp>
        <p:nvSpPr>
          <p:cNvPr id="29" name="Shape 29"/>
          <p:cNvSpPr txBox="1"/>
          <p:nvPr>
            <p:ph type="title"/>
          </p:nvPr>
        </p:nvSpPr>
        <p:spPr>
          <a:xfrm>
            <a:off x="1219320" y="547200"/>
            <a:ext cx="21947759" cy="229032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0" name="Shape 30"/>
          <p:cNvSpPr txBox="1"/>
          <p:nvPr>
            <p:ph idx="1" type="body"/>
          </p:nvPr>
        </p:nvSpPr>
        <p:spPr>
          <a:xfrm>
            <a:off x="1219320" y="3209400"/>
            <a:ext cx="10710360" cy="379475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1" name="Shape 31"/>
          <p:cNvSpPr txBox="1"/>
          <p:nvPr>
            <p:ph idx="2" type="body"/>
          </p:nvPr>
        </p:nvSpPr>
        <p:spPr>
          <a:xfrm>
            <a:off x="1219320" y="7364520"/>
            <a:ext cx="10710360" cy="379475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2" name="Shape 32"/>
          <p:cNvSpPr txBox="1"/>
          <p:nvPr>
            <p:ph idx="3" type="body"/>
          </p:nvPr>
        </p:nvSpPr>
        <p:spPr>
          <a:xfrm>
            <a:off x="12465720" y="3209400"/>
            <a:ext cx="10710360" cy="795564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AndTwoObj">
  <p:cSld name="Title Content and 2 Content">
    <p:spTree>
      <p:nvGrpSpPr>
        <p:cNvPr id="33" name="Shape 33"/>
        <p:cNvGrpSpPr/>
        <p:nvPr/>
      </p:nvGrpSpPr>
      <p:grpSpPr>
        <a:xfrm>
          <a:off x="0" y="0"/>
          <a:ext cx="0" cy="0"/>
          <a:chOff x="0" y="0"/>
          <a:chExt cx="0" cy="0"/>
        </a:xfrm>
      </p:grpSpPr>
      <p:sp>
        <p:nvSpPr>
          <p:cNvPr id="34" name="Shape 34"/>
          <p:cNvSpPr txBox="1"/>
          <p:nvPr>
            <p:ph type="title"/>
          </p:nvPr>
        </p:nvSpPr>
        <p:spPr>
          <a:xfrm>
            <a:off x="1219320" y="547200"/>
            <a:ext cx="21947759" cy="229032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5" name="Shape 35"/>
          <p:cNvSpPr txBox="1"/>
          <p:nvPr>
            <p:ph idx="1" type="body"/>
          </p:nvPr>
        </p:nvSpPr>
        <p:spPr>
          <a:xfrm>
            <a:off x="1219320" y="3209400"/>
            <a:ext cx="10710360" cy="795564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6" name="Shape 36"/>
          <p:cNvSpPr txBox="1"/>
          <p:nvPr>
            <p:ph idx="2" type="body"/>
          </p:nvPr>
        </p:nvSpPr>
        <p:spPr>
          <a:xfrm>
            <a:off x="12465720" y="3209400"/>
            <a:ext cx="10710360" cy="379475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7" name="Shape 37"/>
          <p:cNvSpPr txBox="1"/>
          <p:nvPr>
            <p:ph idx="3" type="body"/>
          </p:nvPr>
        </p:nvSpPr>
        <p:spPr>
          <a:xfrm>
            <a:off x="12465720" y="7364520"/>
            <a:ext cx="10710360" cy="379475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OverTx">
  <p:cSld name="Title, 2 Content over Content">
    <p:spTree>
      <p:nvGrpSpPr>
        <p:cNvPr id="38" name="Shape 38"/>
        <p:cNvGrpSpPr/>
        <p:nvPr/>
      </p:nvGrpSpPr>
      <p:grpSpPr>
        <a:xfrm>
          <a:off x="0" y="0"/>
          <a:ext cx="0" cy="0"/>
          <a:chOff x="0" y="0"/>
          <a:chExt cx="0" cy="0"/>
        </a:xfrm>
      </p:grpSpPr>
      <p:sp>
        <p:nvSpPr>
          <p:cNvPr id="39" name="Shape 39"/>
          <p:cNvSpPr txBox="1"/>
          <p:nvPr>
            <p:ph type="title"/>
          </p:nvPr>
        </p:nvSpPr>
        <p:spPr>
          <a:xfrm>
            <a:off x="1219320" y="547200"/>
            <a:ext cx="21947759" cy="229032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0" name="Shape 40"/>
          <p:cNvSpPr txBox="1"/>
          <p:nvPr>
            <p:ph idx="1" type="body"/>
          </p:nvPr>
        </p:nvSpPr>
        <p:spPr>
          <a:xfrm>
            <a:off x="1219320" y="3209400"/>
            <a:ext cx="10710360" cy="379475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1" name="Shape 41"/>
          <p:cNvSpPr txBox="1"/>
          <p:nvPr>
            <p:ph idx="2" type="body"/>
          </p:nvPr>
        </p:nvSpPr>
        <p:spPr>
          <a:xfrm>
            <a:off x="12465720" y="3209400"/>
            <a:ext cx="10710360" cy="379475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2" name="Shape 42"/>
          <p:cNvSpPr txBox="1"/>
          <p:nvPr>
            <p:ph idx="3" type="body"/>
          </p:nvPr>
        </p:nvSpPr>
        <p:spPr>
          <a:xfrm>
            <a:off x="1219320" y="7364520"/>
            <a:ext cx="21947759" cy="379475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00.png"/><Relationship Id="rId2" Type="http://schemas.openxmlformats.org/officeDocument/2006/relationships/image" Target="../media/image0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3.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02.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4.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1219320" y="547200"/>
            <a:ext cx="21947759" cy="2289960"/>
          </a:xfrm>
          <a:prstGeom prst="rect">
            <a:avLst/>
          </a:prstGeom>
          <a:noFill/>
          <a:ln>
            <a:noFill/>
          </a:ln>
        </p:spPr>
        <p:txBody>
          <a:bodyPr anchorCtr="0" anchor="ctr" bIns="91425" lIns="91425" rIns="91425" tIns="91425"/>
          <a:lstStyle>
            <a:lvl1pPr indent="0" lvl="0" marL="0" marR="0" rtl="0" algn="l">
              <a:spcBef>
                <a:spcPts val="0"/>
              </a:spcBef>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
        <p:nvSpPr>
          <p:cNvPr id="7" name="Shape 7"/>
          <p:cNvSpPr txBox="1"/>
          <p:nvPr>
            <p:ph idx="1" type="body"/>
          </p:nvPr>
        </p:nvSpPr>
        <p:spPr>
          <a:xfrm>
            <a:off x="1219320" y="3209400"/>
            <a:ext cx="21947759" cy="7955280"/>
          </a:xfrm>
          <a:prstGeom prst="rect">
            <a:avLst/>
          </a:prstGeom>
          <a:noFill/>
          <a:ln>
            <a:noFill/>
          </a:ln>
        </p:spPr>
        <p:txBody>
          <a:bodyPr anchorCtr="0" anchor="t" bIns="91425" lIns="91425" rIns="91425" tIns="91425"/>
          <a:lstStyle>
            <a:lvl1pPr indent="0" lvl="0" marL="0" marR="0" rtl="0" algn="l">
              <a:spcBef>
                <a:spcPts val="0"/>
              </a:spcBef>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
        <p:nvSpPr>
          <p:cNvPr id="8" name="Shape 8"/>
          <p:cNvSpPr txBox="1"/>
          <p:nvPr>
            <p:ph idx="10" type="dt"/>
          </p:nvPr>
        </p:nvSpPr>
        <p:spPr>
          <a:xfrm>
            <a:off x="1219320" y="12495239"/>
            <a:ext cx="5681519" cy="945719"/>
          </a:xfrm>
          <a:prstGeom prst="rect">
            <a:avLst/>
          </a:prstGeom>
          <a:noFill/>
          <a:ln>
            <a:noFill/>
          </a:ln>
        </p:spPr>
        <p:txBody>
          <a:bodyPr anchorCtr="0" anchor="t" bIns="91425" lIns="91425" rIns="91425" tIns="91425"/>
          <a:lstStyle>
            <a:lvl1pPr indent="0" lvl="0" marL="0" marR="0" rtl="0" algn="l">
              <a:spcBef>
                <a:spcPts val="0"/>
              </a:spcBef>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
        <p:nvSpPr>
          <p:cNvPr id="9" name="Shape 9"/>
          <p:cNvSpPr txBox="1"/>
          <p:nvPr>
            <p:ph idx="11" type="ftr"/>
          </p:nvPr>
        </p:nvSpPr>
        <p:spPr>
          <a:xfrm>
            <a:off x="8340120" y="12495239"/>
            <a:ext cx="7730280" cy="945719"/>
          </a:xfrm>
          <a:prstGeom prst="rect">
            <a:avLst/>
          </a:prstGeom>
          <a:noFill/>
          <a:ln>
            <a:noFill/>
          </a:ln>
        </p:spPr>
        <p:txBody>
          <a:bodyPr anchorCtr="0" anchor="t" bIns="91425" lIns="91425" rIns="91425" tIns="91425"/>
          <a:lstStyle>
            <a:lvl1pPr indent="0" lvl="0" marL="0" marR="0" rtl="0" algn="l">
              <a:spcBef>
                <a:spcPts val="0"/>
              </a:spcBef>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
        <p:nvSpPr>
          <p:cNvPr id="10" name="Shape 10"/>
          <p:cNvSpPr txBox="1"/>
          <p:nvPr>
            <p:ph idx="12" type="sldNum"/>
          </p:nvPr>
        </p:nvSpPr>
        <p:spPr>
          <a:xfrm>
            <a:off x="17485559" y="12495239"/>
            <a:ext cx="5681519" cy="945719"/>
          </a:xfrm>
          <a:prstGeom prst="rect">
            <a:avLst/>
          </a:prstGeom>
          <a:noFill/>
          <a:ln>
            <a:noFill/>
          </a:ln>
        </p:spPr>
        <p:txBody>
          <a:bodyPr anchorCtr="0" anchor="t" bIns="0" lIns="0" rIns="0" tIns="0">
            <a:noAutofit/>
          </a:bodyPr>
          <a:lstStyle/>
          <a:p>
            <a:pPr indent="0" lvl="0" marL="0" marR="0" rtl="0" algn="r">
              <a:spcBef>
                <a:spcPts val="0"/>
              </a:spcBef>
              <a:buSzPct val="25000"/>
              <a:buNone/>
            </a:pPr>
            <a:fld id="{00000000-1234-1234-1234-123412341234}" type="slidenum">
              <a:rPr b="0" i="0" lang="en-US" sz="1400" u="none" cap="none" strike="noStrike">
                <a:latin typeface="Times New Roman"/>
                <a:ea typeface="Times New Roman"/>
                <a:cs typeface="Times New Roman"/>
                <a:sym typeface="Times New Roman"/>
              </a:rPr>
              <a:t>‹#›</a:t>
            </a:fld>
          </a:p>
        </p:txBody>
      </p:sp>
      <p:pic>
        <p:nvPicPr>
          <p:cNvPr id="11" name="Shape 11"/>
          <p:cNvPicPr preferRelativeResize="0"/>
          <p:nvPr/>
        </p:nvPicPr>
        <p:blipFill rotWithShape="1">
          <a:blip r:embed="rId1">
            <a:alphaModFix/>
          </a:blip>
          <a:srcRect b="0" l="0" r="0" t="0"/>
          <a:stretch/>
        </p:blipFill>
        <p:spPr>
          <a:xfrm>
            <a:off x="0" y="0"/>
            <a:ext cx="24405481" cy="13724999"/>
          </a:xfrm>
          <a:prstGeom prst="rect">
            <a:avLst/>
          </a:prstGeom>
          <a:noFill/>
          <a:ln>
            <a:noFill/>
          </a:ln>
        </p:spPr>
      </p:pic>
      <p:pic>
        <p:nvPicPr>
          <p:cNvPr id="12" name="Shape 12"/>
          <p:cNvPicPr preferRelativeResize="0"/>
          <p:nvPr/>
        </p:nvPicPr>
        <p:blipFill rotWithShape="1">
          <a:blip r:embed="rId2">
            <a:alphaModFix/>
          </a:blip>
          <a:srcRect b="0" l="0" r="0" t="0"/>
          <a:stretch/>
        </p:blipFill>
        <p:spPr>
          <a:xfrm>
            <a:off x="-13319" y="-4320"/>
            <a:ext cx="24414479" cy="137249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9" name="Shape 59"/>
        <p:cNvGrpSpPr/>
        <p:nvPr/>
      </p:nvGrpSpPr>
      <p:grpSpPr>
        <a:xfrm>
          <a:off x="0" y="0"/>
          <a:ext cx="0" cy="0"/>
          <a:chOff x="0" y="0"/>
          <a:chExt cx="0" cy="0"/>
        </a:xfrm>
      </p:grpSpPr>
      <p:sp>
        <p:nvSpPr>
          <p:cNvPr id="60" name="Shape 60"/>
          <p:cNvSpPr txBox="1"/>
          <p:nvPr>
            <p:ph type="title"/>
          </p:nvPr>
        </p:nvSpPr>
        <p:spPr>
          <a:xfrm>
            <a:off x="1219320" y="547200"/>
            <a:ext cx="21947759" cy="2289960"/>
          </a:xfrm>
          <a:prstGeom prst="rect">
            <a:avLst/>
          </a:prstGeom>
          <a:noFill/>
          <a:ln>
            <a:noFill/>
          </a:ln>
        </p:spPr>
        <p:txBody>
          <a:bodyPr anchorCtr="0" anchor="ctr" bIns="91425" lIns="91425" rIns="91425" tIns="91425"/>
          <a:lstStyle>
            <a:lvl1pPr indent="0" lvl="0" marL="0" marR="0" rtl="0" algn="l">
              <a:spcBef>
                <a:spcPts val="0"/>
              </a:spcBef>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
        <p:nvSpPr>
          <p:cNvPr id="61" name="Shape 61"/>
          <p:cNvSpPr txBox="1"/>
          <p:nvPr>
            <p:ph idx="1" type="body"/>
          </p:nvPr>
        </p:nvSpPr>
        <p:spPr>
          <a:xfrm>
            <a:off x="1219320" y="3209400"/>
            <a:ext cx="21947759" cy="7955280"/>
          </a:xfrm>
          <a:prstGeom prst="rect">
            <a:avLst/>
          </a:prstGeom>
          <a:noFill/>
          <a:ln>
            <a:noFill/>
          </a:ln>
        </p:spPr>
        <p:txBody>
          <a:bodyPr anchorCtr="0" anchor="t" bIns="91425" lIns="91425" rIns="91425" tIns="91425"/>
          <a:lstStyle>
            <a:lvl1pPr indent="0" lvl="0" marL="0" marR="0" rtl="0" algn="l">
              <a:spcBef>
                <a:spcPts val="0"/>
              </a:spcBef>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
        <p:nvSpPr>
          <p:cNvPr id="62" name="Shape 62"/>
          <p:cNvSpPr txBox="1"/>
          <p:nvPr>
            <p:ph idx="10" type="dt"/>
          </p:nvPr>
        </p:nvSpPr>
        <p:spPr>
          <a:xfrm>
            <a:off x="1219320" y="12495239"/>
            <a:ext cx="5681519" cy="945719"/>
          </a:xfrm>
          <a:prstGeom prst="rect">
            <a:avLst/>
          </a:prstGeom>
          <a:noFill/>
          <a:ln>
            <a:noFill/>
          </a:ln>
        </p:spPr>
        <p:txBody>
          <a:bodyPr anchorCtr="0" anchor="t" bIns="91425" lIns="91425" rIns="91425" tIns="91425"/>
          <a:lstStyle>
            <a:lvl1pPr indent="0" lvl="0" marL="0" marR="0" rtl="0" algn="l">
              <a:spcBef>
                <a:spcPts val="0"/>
              </a:spcBef>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
        <p:nvSpPr>
          <p:cNvPr id="63" name="Shape 63"/>
          <p:cNvSpPr txBox="1"/>
          <p:nvPr>
            <p:ph idx="11" type="ftr"/>
          </p:nvPr>
        </p:nvSpPr>
        <p:spPr>
          <a:xfrm>
            <a:off x="8340120" y="12495239"/>
            <a:ext cx="7730280" cy="945719"/>
          </a:xfrm>
          <a:prstGeom prst="rect">
            <a:avLst/>
          </a:prstGeom>
          <a:noFill/>
          <a:ln>
            <a:noFill/>
          </a:ln>
        </p:spPr>
        <p:txBody>
          <a:bodyPr anchorCtr="0" anchor="t" bIns="91425" lIns="91425" rIns="91425" tIns="91425"/>
          <a:lstStyle>
            <a:lvl1pPr indent="0" lvl="0" marL="0" marR="0" rtl="0" algn="l">
              <a:spcBef>
                <a:spcPts val="0"/>
              </a:spcBef>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
        <p:nvSpPr>
          <p:cNvPr id="64" name="Shape 64"/>
          <p:cNvSpPr txBox="1"/>
          <p:nvPr>
            <p:ph idx="12" type="sldNum"/>
          </p:nvPr>
        </p:nvSpPr>
        <p:spPr>
          <a:xfrm>
            <a:off x="17485559" y="12495239"/>
            <a:ext cx="5681519" cy="945719"/>
          </a:xfrm>
          <a:prstGeom prst="rect">
            <a:avLst/>
          </a:prstGeom>
          <a:noFill/>
          <a:ln>
            <a:noFill/>
          </a:ln>
        </p:spPr>
        <p:txBody>
          <a:bodyPr anchorCtr="0" anchor="t" bIns="0" lIns="0" rIns="0" tIns="0">
            <a:noAutofit/>
          </a:bodyPr>
          <a:lstStyle/>
          <a:p>
            <a:pPr indent="0" lvl="0" marL="0" marR="0" rtl="0" algn="r">
              <a:spcBef>
                <a:spcPts val="0"/>
              </a:spcBef>
              <a:buSzPct val="25000"/>
              <a:buNone/>
            </a:pPr>
            <a:fld id="{00000000-1234-1234-1234-123412341234}" type="slidenum">
              <a:rPr b="0" i="0" lang="en-US" sz="1400" u="none" cap="none" strike="noStrike">
                <a:latin typeface="Times New Roman"/>
                <a:ea typeface="Times New Roman"/>
                <a:cs typeface="Times New Roman"/>
                <a:sym typeface="Times New Roman"/>
              </a:rPr>
              <a:t>‹#›</a:t>
            </a:fld>
          </a:p>
        </p:txBody>
      </p:sp>
      <p:pic>
        <p:nvPicPr>
          <p:cNvPr id="65" name="Shape 65"/>
          <p:cNvPicPr preferRelativeResize="0"/>
          <p:nvPr/>
        </p:nvPicPr>
        <p:blipFill rotWithShape="1">
          <a:blip r:embed="rId1">
            <a:alphaModFix/>
          </a:blip>
          <a:srcRect b="0" l="0" r="0" t="0"/>
          <a:stretch/>
        </p:blipFill>
        <p:spPr>
          <a:xfrm>
            <a:off x="-4320" y="-4320"/>
            <a:ext cx="24396120" cy="137249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12" name="Shape 112"/>
        <p:cNvGrpSpPr/>
        <p:nvPr/>
      </p:nvGrpSpPr>
      <p:grpSpPr>
        <a:xfrm>
          <a:off x="0" y="0"/>
          <a:ext cx="0" cy="0"/>
          <a:chOff x="0" y="0"/>
          <a:chExt cx="0" cy="0"/>
        </a:xfrm>
      </p:grpSpPr>
      <p:sp>
        <p:nvSpPr>
          <p:cNvPr id="113" name="Shape 113"/>
          <p:cNvSpPr txBox="1"/>
          <p:nvPr>
            <p:ph type="title"/>
          </p:nvPr>
        </p:nvSpPr>
        <p:spPr>
          <a:xfrm>
            <a:off x="1219200" y="546100"/>
            <a:ext cx="21945599" cy="2287499"/>
          </a:xfrm>
          <a:prstGeom prst="rect">
            <a:avLst/>
          </a:prstGeom>
          <a:noFill/>
          <a:ln>
            <a:noFill/>
          </a:ln>
        </p:spPr>
        <p:txBody>
          <a:bodyPr anchorCtr="0" anchor="ctr" bIns="91425" lIns="91425" rIns="91425" tIns="91425"/>
          <a:lstStyle>
            <a:lvl1pPr indent="0" lvl="0" marL="0" marR="0" rtl="0" algn="ctr">
              <a:lnSpc>
                <a:spcPct val="93000"/>
              </a:lnSpc>
              <a:spcBef>
                <a:spcPts val="0"/>
              </a:spcBef>
              <a:spcAft>
                <a:spcPts val="0"/>
              </a:spcAft>
              <a:defRPr b="0" i="0" sz="8000" u="none" cap="none" strike="noStrike">
                <a:solidFill>
                  <a:srgbClr val="000000"/>
                </a:solidFill>
                <a:latin typeface="Arial"/>
                <a:ea typeface="Arial"/>
                <a:cs typeface="Arial"/>
                <a:sym typeface="Arial"/>
              </a:defRPr>
            </a:lvl1pPr>
            <a:lvl2pPr indent="-285750" lvl="1" marL="742950" marR="0" rtl="0" algn="ctr">
              <a:lnSpc>
                <a:spcPct val="93000"/>
              </a:lnSpc>
              <a:spcBef>
                <a:spcPts val="0"/>
              </a:spcBef>
              <a:spcAft>
                <a:spcPts val="0"/>
              </a:spcAft>
              <a:defRPr b="0" i="0" sz="8000" u="none" cap="none" strike="noStrike">
                <a:solidFill>
                  <a:srgbClr val="000000"/>
                </a:solidFill>
                <a:latin typeface="Arial"/>
                <a:ea typeface="Arial"/>
                <a:cs typeface="Arial"/>
                <a:sym typeface="Arial"/>
              </a:defRPr>
            </a:lvl2pPr>
            <a:lvl3pPr indent="-228600" lvl="2" marL="1143000" marR="0" rtl="0" algn="ctr">
              <a:lnSpc>
                <a:spcPct val="93000"/>
              </a:lnSpc>
              <a:spcBef>
                <a:spcPts val="0"/>
              </a:spcBef>
              <a:spcAft>
                <a:spcPts val="0"/>
              </a:spcAft>
              <a:defRPr b="0" i="0" sz="8000" u="none" cap="none" strike="noStrike">
                <a:solidFill>
                  <a:srgbClr val="000000"/>
                </a:solidFill>
                <a:latin typeface="Arial"/>
                <a:ea typeface="Arial"/>
                <a:cs typeface="Arial"/>
                <a:sym typeface="Arial"/>
              </a:defRPr>
            </a:lvl3pPr>
            <a:lvl4pPr indent="-228600" lvl="3" marL="1600200" marR="0" rtl="0" algn="ctr">
              <a:lnSpc>
                <a:spcPct val="93000"/>
              </a:lnSpc>
              <a:spcBef>
                <a:spcPts val="0"/>
              </a:spcBef>
              <a:spcAft>
                <a:spcPts val="0"/>
              </a:spcAft>
              <a:defRPr b="0" i="0" sz="8000" u="none" cap="none" strike="noStrike">
                <a:solidFill>
                  <a:srgbClr val="000000"/>
                </a:solidFill>
                <a:latin typeface="Arial"/>
                <a:ea typeface="Arial"/>
                <a:cs typeface="Arial"/>
                <a:sym typeface="Arial"/>
              </a:defRPr>
            </a:lvl4pPr>
            <a:lvl5pPr indent="-228600" lvl="4" marL="2057400" marR="0" rtl="0" algn="ctr">
              <a:lnSpc>
                <a:spcPct val="93000"/>
              </a:lnSpc>
              <a:spcBef>
                <a:spcPts val="0"/>
              </a:spcBef>
              <a:spcAft>
                <a:spcPts val="0"/>
              </a:spcAft>
              <a:defRPr b="0" i="0" sz="8000" u="none" cap="none" strike="noStrike">
                <a:solidFill>
                  <a:srgbClr val="000000"/>
                </a:solidFill>
                <a:latin typeface="Arial"/>
                <a:ea typeface="Arial"/>
                <a:cs typeface="Arial"/>
                <a:sym typeface="Arial"/>
              </a:defRPr>
            </a:lvl5pPr>
            <a:lvl6pPr indent="-228600" lvl="5" marL="2514600" marR="0" rtl="0" algn="ctr">
              <a:lnSpc>
                <a:spcPct val="93000"/>
              </a:lnSpc>
              <a:spcBef>
                <a:spcPts val="0"/>
              </a:spcBef>
              <a:spcAft>
                <a:spcPts val="0"/>
              </a:spcAft>
              <a:defRPr b="0" i="0" sz="8000" u="none" cap="none" strike="noStrike">
                <a:solidFill>
                  <a:srgbClr val="000000"/>
                </a:solidFill>
                <a:latin typeface="Arial"/>
                <a:ea typeface="Arial"/>
                <a:cs typeface="Arial"/>
                <a:sym typeface="Arial"/>
              </a:defRPr>
            </a:lvl6pPr>
            <a:lvl7pPr indent="-228600" lvl="6" marL="3429000" marR="0" rtl="0" algn="ctr">
              <a:lnSpc>
                <a:spcPct val="93000"/>
              </a:lnSpc>
              <a:spcBef>
                <a:spcPts val="0"/>
              </a:spcBef>
              <a:spcAft>
                <a:spcPts val="0"/>
              </a:spcAft>
              <a:defRPr b="0" i="0" sz="8000" u="none" cap="none" strike="noStrike">
                <a:solidFill>
                  <a:srgbClr val="000000"/>
                </a:solidFill>
                <a:latin typeface="Arial"/>
                <a:ea typeface="Arial"/>
                <a:cs typeface="Arial"/>
                <a:sym typeface="Arial"/>
              </a:defRPr>
            </a:lvl7pPr>
            <a:lvl8pPr indent="-228600" lvl="7" marL="4800600" marR="0" rtl="0" algn="ctr">
              <a:lnSpc>
                <a:spcPct val="93000"/>
              </a:lnSpc>
              <a:spcBef>
                <a:spcPts val="0"/>
              </a:spcBef>
              <a:spcAft>
                <a:spcPts val="0"/>
              </a:spcAft>
              <a:defRPr b="0" i="0" sz="8000" u="none" cap="none" strike="noStrike">
                <a:solidFill>
                  <a:srgbClr val="000000"/>
                </a:solidFill>
                <a:latin typeface="Arial"/>
                <a:ea typeface="Arial"/>
                <a:cs typeface="Arial"/>
                <a:sym typeface="Arial"/>
              </a:defRPr>
            </a:lvl8pPr>
            <a:lvl9pPr indent="-228600" lvl="8" marL="6629400" marR="0" rtl="0" algn="ctr">
              <a:lnSpc>
                <a:spcPct val="93000"/>
              </a:lnSpc>
              <a:spcBef>
                <a:spcPts val="0"/>
              </a:spcBef>
              <a:spcAft>
                <a:spcPts val="0"/>
              </a:spcAft>
              <a:defRPr b="0" i="0" sz="8000" u="none" cap="none" strike="noStrike">
                <a:solidFill>
                  <a:srgbClr val="000000"/>
                </a:solidFill>
                <a:latin typeface="Arial"/>
                <a:ea typeface="Arial"/>
                <a:cs typeface="Arial"/>
                <a:sym typeface="Arial"/>
              </a:defRPr>
            </a:lvl9pPr>
          </a:lstStyle>
          <a:p/>
        </p:txBody>
      </p:sp>
      <p:sp>
        <p:nvSpPr>
          <p:cNvPr id="114" name="Shape 114"/>
          <p:cNvSpPr txBox="1"/>
          <p:nvPr>
            <p:ph idx="1" type="body"/>
          </p:nvPr>
        </p:nvSpPr>
        <p:spPr>
          <a:xfrm>
            <a:off x="1219200" y="3209925"/>
            <a:ext cx="21945599" cy="7953299"/>
          </a:xfrm>
          <a:prstGeom prst="rect">
            <a:avLst/>
          </a:prstGeom>
          <a:noFill/>
          <a:ln>
            <a:noFill/>
          </a:ln>
        </p:spPr>
        <p:txBody>
          <a:bodyPr anchorCtr="0" anchor="t" bIns="91425" lIns="91425" rIns="91425" tIns="91425"/>
          <a:lstStyle>
            <a:lvl1pPr indent="-342900" lvl="0" marL="342900" marR="0" rtl="0" algn="l">
              <a:lnSpc>
                <a:spcPct val="93000"/>
              </a:lnSpc>
              <a:spcBef>
                <a:spcPts val="0"/>
              </a:spcBef>
              <a:spcAft>
                <a:spcPts val="2500"/>
              </a:spcAft>
              <a:defRPr b="0" i="0" sz="5800" u="none" cap="none" strike="noStrike">
                <a:solidFill>
                  <a:srgbClr val="000000"/>
                </a:solidFill>
                <a:latin typeface="Arial"/>
                <a:ea typeface="Arial"/>
                <a:cs typeface="Arial"/>
                <a:sym typeface="Arial"/>
              </a:defRPr>
            </a:lvl1pPr>
            <a:lvl2pPr indent="-285750" lvl="1" marL="742950" marR="0" rtl="0" algn="l">
              <a:lnSpc>
                <a:spcPct val="93000"/>
              </a:lnSpc>
              <a:spcBef>
                <a:spcPts val="0"/>
              </a:spcBef>
              <a:spcAft>
                <a:spcPts val="2000"/>
              </a:spcAft>
              <a:defRPr b="0" i="0" sz="51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1500"/>
              </a:spcAft>
              <a:defRPr b="0" i="0" sz="44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1000"/>
              </a:spcAft>
              <a:defRPr b="0" i="0" sz="36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500"/>
              </a:spcAft>
              <a:defRPr b="0" i="0" sz="36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500"/>
              </a:spcAft>
              <a:defRPr b="0" i="0" sz="36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500"/>
              </a:spcAft>
              <a:defRPr b="0" i="0" sz="36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500"/>
              </a:spcAft>
              <a:defRPr b="0" i="0" sz="36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500"/>
              </a:spcAft>
              <a:defRPr b="0" i="0" sz="3600" u="none" cap="none" strike="noStrike">
                <a:solidFill>
                  <a:srgbClr val="000000"/>
                </a:solidFill>
                <a:latin typeface="Arial"/>
                <a:ea typeface="Arial"/>
                <a:cs typeface="Arial"/>
                <a:sym typeface="Arial"/>
              </a:defRPr>
            </a:lvl9pPr>
          </a:lstStyle>
          <a:p/>
        </p:txBody>
      </p:sp>
      <p:sp>
        <p:nvSpPr>
          <p:cNvPr id="115" name="Shape 115"/>
          <p:cNvSpPr txBox="1"/>
          <p:nvPr>
            <p:ph idx="10" type="dt"/>
          </p:nvPr>
        </p:nvSpPr>
        <p:spPr>
          <a:xfrm>
            <a:off x="1219200" y="12495211"/>
            <a:ext cx="5680199" cy="944700"/>
          </a:xfrm>
          <a:prstGeom prst="rect">
            <a:avLst/>
          </a:prstGeom>
          <a:noFill/>
          <a:ln>
            <a:noFill/>
          </a:ln>
        </p:spPr>
        <p:txBody>
          <a:bodyPr anchorCtr="0" anchor="t" bIns="91425" lIns="91425" rIns="91425" tIns="91425"/>
          <a:lstStyle>
            <a:lvl1pPr indent="0" lvl="0" marL="0" marR="0" rtl="0" algn="l">
              <a:lnSpc>
                <a:spcPct val="93000"/>
              </a:lnSpc>
              <a:spcBef>
                <a:spcPts val="0"/>
              </a:spcBef>
              <a:spcAft>
                <a:spcPts val="0"/>
              </a:spcAft>
              <a:defRPr b="0" i="0" sz="1400" u="none" cap="none" strike="noStrike">
                <a:solidFill>
                  <a:srgbClr val="000000"/>
                </a:solidFill>
                <a:latin typeface="Times New Roman"/>
                <a:ea typeface="Times New Roman"/>
                <a:cs typeface="Times New Roman"/>
                <a:sym typeface="Times New Roman"/>
              </a:defRPr>
            </a:lvl1pPr>
            <a:lvl2pPr indent="-285750" lvl="1" marL="74295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9pPr>
          </a:lstStyle>
          <a:p/>
        </p:txBody>
      </p:sp>
      <p:sp>
        <p:nvSpPr>
          <p:cNvPr id="116" name="Shape 116"/>
          <p:cNvSpPr txBox="1"/>
          <p:nvPr>
            <p:ph idx="11" type="ftr"/>
          </p:nvPr>
        </p:nvSpPr>
        <p:spPr>
          <a:xfrm>
            <a:off x="8340725" y="12495211"/>
            <a:ext cx="7727999" cy="944700"/>
          </a:xfrm>
          <a:prstGeom prst="rect">
            <a:avLst/>
          </a:prstGeom>
          <a:noFill/>
          <a:ln>
            <a:noFill/>
          </a:ln>
        </p:spPr>
        <p:txBody>
          <a:bodyPr anchorCtr="0" anchor="t" bIns="91425" lIns="91425" rIns="91425" tIns="91425"/>
          <a:lstStyle>
            <a:lvl1pPr indent="0" lvl="0" marL="0" marR="0" rtl="0" algn="ctr">
              <a:lnSpc>
                <a:spcPct val="93000"/>
              </a:lnSpc>
              <a:spcBef>
                <a:spcPts val="0"/>
              </a:spcBef>
              <a:spcAft>
                <a:spcPts val="0"/>
              </a:spcAft>
              <a:defRPr b="0" i="0" sz="1400" u="none" cap="none" strike="noStrike">
                <a:solidFill>
                  <a:srgbClr val="000000"/>
                </a:solidFill>
                <a:latin typeface="Times New Roman"/>
                <a:ea typeface="Times New Roman"/>
                <a:cs typeface="Times New Roman"/>
                <a:sym typeface="Times New Roman"/>
              </a:defRPr>
            </a:lvl1pPr>
            <a:lvl2pPr indent="-285750" lvl="1" marL="74295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defRPr b="0" i="0" sz="1800" u="none" cap="none" strike="noStrike">
                <a:solidFill>
                  <a:srgbClr val="000000"/>
                </a:solidFill>
                <a:latin typeface="Arial"/>
                <a:ea typeface="Arial"/>
                <a:cs typeface="Arial"/>
                <a:sym typeface="Arial"/>
              </a:defRPr>
            </a:lvl9pPr>
          </a:lstStyle>
          <a:p/>
        </p:txBody>
      </p:sp>
      <p:sp>
        <p:nvSpPr>
          <p:cNvPr id="117" name="Shape 117"/>
          <p:cNvSpPr txBox="1"/>
          <p:nvPr>
            <p:ph idx="12" type="sldNum"/>
          </p:nvPr>
        </p:nvSpPr>
        <p:spPr>
          <a:xfrm>
            <a:off x="17486312" y="12495211"/>
            <a:ext cx="5680199" cy="944700"/>
          </a:xfrm>
          <a:prstGeom prst="rect">
            <a:avLst/>
          </a:prstGeom>
          <a:noFill/>
          <a:ln>
            <a:noFill/>
          </a:ln>
        </p:spPr>
        <p:txBody>
          <a:bodyPr anchorCtr="0" anchor="t" bIns="0" lIns="0" rIns="0" tIns="0">
            <a:noAutofit/>
          </a:bodyPr>
          <a:lstStyle/>
          <a:p>
            <a:pPr indent="0" lvl="0" marL="0" marR="0" rtl="0" algn="r">
              <a:lnSpc>
                <a:spcPct val="93000"/>
              </a:lnSpc>
              <a:spcBef>
                <a:spcPts val="0"/>
              </a:spcBef>
              <a:spcAft>
                <a:spcPts val="0"/>
              </a:spcAft>
              <a:buClr>
                <a:srgbClr val="000000"/>
              </a:buClr>
              <a:buSzPct val="250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p>
        </p:txBody>
      </p:sp>
      <p:sp>
        <p:nvSpPr>
          <p:cNvPr id="118" name="Shape 118"/>
          <p:cNvSpPr txBox="1"/>
          <p:nvPr/>
        </p:nvSpPr>
        <p:spPr>
          <a:xfrm>
            <a:off x="182561" y="12526961"/>
            <a:ext cx="24204600" cy="1143000"/>
          </a:xfrm>
          <a:prstGeom prst="rect">
            <a:avLst/>
          </a:prstGeom>
          <a:noFill/>
          <a:ln>
            <a:noFill/>
          </a:ln>
        </p:spPr>
        <p:txBody>
          <a:bodyPr anchorCtr="0" anchor="ctr" bIns="0" lIns="0" rIns="0" tIns="21150">
            <a:noAutofit/>
          </a:bodyPr>
          <a:lstStyle/>
          <a:p>
            <a:pPr indent="0" lvl="0" marL="0" marR="0" rtl="0" algn="ctr">
              <a:lnSpc>
                <a:spcPct val="93000"/>
              </a:lnSpc>
              <a:spcBef>
                <a:spcPts val="0"/>
              </a:spcBef>
              <a:spcAft>
                <a:spcPts val="0"/>
              </a:spcAft>
              <a:buClr>
                <a:srgbClr val="000000"/>
              </a:buClr>
              <a:buSzPct val="25000"/>
              <a:buFont typeface="Arial"/>
              <a:buNone/>
            </a:pPr>
            <a:r>
              <a:rPr b="1" i="0" lang="en-US" sz="2400" u="none" cap="none" strike="noStrike">
                <a:solidFill>
                  <a:srgbClr val="000000"/>
                </a:solidFill>
                <a:latin typeface="Arial"/>
                <a:ea typeface="Arial"/>
                <a:cs typeface="Arial"/>
                <a:sym typeface="Arial"/>
              </a:rPr>
              <a:t>ADD NAME (View &gt; Master &gt; Slide master)</a:t>
            </a: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 Id="rId3" Type="http://schemas.openxmlformats.org/officeDocument/2006/relationships/image" Target="../media/image0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www.whitehouse.gov/sites/default/files/omb/memoranda/fy2008/m08-22.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nvlpubs.nist.gov/nistpubs/SpecialPublications/NIST.SP.800-70r3.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0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0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0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0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0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0" Type="http://schemas.openxmlformats.org/officeDocument/2006/relationships/image" Target="../media/image36.png"/><Relationship Id="rId22" Type="http://schemas.openxmlformats.org/officeDocument/2006/relationships/image" Target="../media/image33.png"/><Relationship Id="rId21" Type="http://schemas.openxmlformats.org/officeDocument/2006/relationships/image" Target="../media/image35.png"/><Relationship Id="rId24" Type="http://schemas.openxmlformats.org/officeDocument/2006/relationships/image" Target="../media/image32.png"/><Relationship Id="rId23" Type="http://schemas.openxmlformats.org/officeDocument/2006/relationships/image" Target="../media/image37.png"/><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1.jpg"/><Relationship Id="rId4" Type="http://schemas.openxmlformats.org/officeDocument/2006/relationships/image" Target="../media/image13.png"/><Relationship Id="rId9" Type="http://schemas.openxmlformats.org/officeDocument/2006/relationships/image" Target="../media/image22.png"/><Relationship Id="rId26" Type="http://schemas.openxmlformats.org/officeDocument/2006/relationships/image" Target="../media/image40.png"/><Relationship Id="rId25" Type="http://schemas.openxmlformats.org/officeDocument/2006/relationships/image" Target="../media/image38.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0.png"/><Relationship Id="rId8" Type="http://schemas.openxmlformats.org/officeDocument/2006/relationships/image" Target="../media/image17.png"/><Relationship Id="rId11" Type="http://schemas.openxmlformats.org/officeDocument/2006/relationships/image" Target="../media/image24.png"/><Relationship Id="rId10" Type="http://schemas.openxmlformats.org/officeDocument/2006/relationships/image" Target="../media/image23.png"/><Relationship Id="rId13" Type="http://schemas.openxmlformats.org/officeDocument/2006/relationships/image" Target="../media/image26.png"/><Relationship Id="rId12" Type="http://schemas.openxmlformats.org/officeDocument/2006/relationships/image" Target="../media/image25.png"/><Relationship Id="rId15" Type="http://schemas.openxmlformats.org/officeDocument/2006/relationships/image" Target="../media/image27.png"/><Relationship Id="rId14" Type="http://schemas.openxmlformats.org/officeDocument/2006/relationships/image" Target="../media/image39.png"/><Relationship Id="rId17" Type="http://schemas.openxmlformats.org/officeDocument/2006/relationships/image" Target="../media/image31.png"/><Relationship Id="rId16" Type="http://schemas.openxmlformats.org/officeDocument/2006/relationships/image" Target="../media/image28.png"/><Relationship Id="rId19" Type="http://schemas.openxmlformats.org/officeDocument/2006/relationships/image" Target="../media/image34.png"/><Relationship Id="rId18"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image" Target="../media/image0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hyperlink" Target="http://studentX.labs.redhatgov.io" TargetMode="External"/><Relationship Id="rId4" Type="http://schemas.openxmlformats.org/officeDocument/2006/relationships/hyperlink" Target="mailto:ec2-user@studentX.labs.redhatgov.io"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hyperlink" Target="http://studentX.labs.redhatgov.io"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hyperlink" Target="http://studentX.labs.redhatgov.io"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 Id="rId3" Type="http://schemas.openxmlformats.org/officeDocument/2006/relationships/image" Target="../media/image0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hyperlink" Target="https://www.open-scap.org/tools/scap-workbench/"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 Id="rId3" Type="http://schemas.openxmlformats.org/officeDocument/2006/relationships/image" Target="../media/image0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0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34" name="Shape 134"/>
        <p:cNvGrpSpPr/>
        <p:nvPr/>
      </p:nvGrpSpPr>
      <p:grpSpPr>
        <a:xfrm>
          <a:off x="0" y="0"/>
          <a:ext cx="0" cy="0"/>
          <a:chOff x="0" y="0"/>
          <a:chExt cx="0" cy="0"/>
        </a:xfrm>
      </p:grpSpPr>
      <p:pic>
        <p:nvPicPr>
          <p:cNvPr id="135" name="Shape 135"/>
          <p:cNvPicPr preferRelativeResize="0"/>
          <p:nvPr/>
        </p:nvPicPr>
        <p:blipFill rotWithShape="1">
          <a:blip r:embed="rId3">
            <a:alphaModFix/>
          </a:blip>
          <a:srcRect b="0" l="0" r="0" t="0"/>
          <a:stretch/>
        </p:blipFill>
        <p:spPr>
          <a:xfrm>
            <a:off x="0" y="-17400"/>
            <a:ext cx="24445798" cy="13750800"/>
          </a:xfrm>
          <a:prstGeom prst="rect">
            <a:avLst/>
          </a:prstGeom>
          <a:noFill/>
          <a:ln>
            <a:noFill/>
          </a:ln>
        </p:spPr>
      </p:pic>
      <p:sp>
        <p:nvSpPr>
          <p:cNvPr id="136" name="Shape 136"/>
          <p:cNvSpPr txBox="1"/>
          <p:nvPr/>
        </p:nvSpPr>
        <p:spPr>
          <a:xfrm>
            <a:off x="2553523" y="2682875"/>
            <a:ext cx="18780900" cy="2916300"/>
          </a:xfrm>
          <a:prstGeom prst="rect">
            <a:avLst/>
          </a:prstGeom>
          <a:noFill/>
          <a:ln>
            <a:noFill/>
          </a:ln>
        </p:spPr>
        <p:txBody>
          <a:bodyPr anchorCtr="0" anchor="t" bIns="45000" lIns="90000" rIns="90000" tIns="45000">
            <a:noAutofit/>
          </a:bodyPr>
          <a:lstStyle/>
          <a:p>
            <a:pPr indent="0" lvl="0" marL="0" marR="0" rtl="0" algn="ctr">
              <a:lnSpc>
                <a:spcPct val="93000"/>
              </a:lnSpc>
              <a:spcBef>
                <a:spcPts val="0"/>
              </a:spcBef>
              <a:spcAft>
                <a:spcPts val="0"/>
              </a:spcAft>
              <a:buClr>
                <a:srgbClr val="FFFFFF"/>
              </a:buClr>
              <a:buSzPct val="25000"/>
              <a:buFont typeface="Arial"/>
              <a:buNone/>
            </a:pPr>
            <a:r>
              <a:rPr b="1" lang="en-US" sz="9600">
                <a:solidFill>
                  <a:srgbClr val="FFFFFF"/>
                </a:solidFill>
                <a:latin typeface="Open Sans"/>
                <a:ea typeface="Open Sans"/>
                <a:cs typeface="Open Sans"/>
                <a:sym typeface="Open Sans"/>
              </a:rPr>
              <a:t>OpenSCAP Workshop</a:t>
            </a:r>
          </a:p>
          <a:p>
            <a:pPr indent="0" lvl="0" marL="0" marR="0" rtl="0" algn="ctr">
              <a:lnSpc>
                <a:spcPct val="93000"/>
              </a:lnSpc>
              <a:spcBef>
                <a:spcPts val="0"/>
              </a:spcBef>
              <a:spcAft>
                <a:spcPts val="0"/>
              </a:spcAft>
              <a:buClr>
                <a:srgbClr val="FFFFFF"/>
              </a:buClr>
              <a:buFont typeface="Arial"/>
              <a:buNone/>
            </a:pPr>
            <a:r>
              <a:t/>
            </a:r>
            <a:endParaRPr sz="7200">
              <a:solidFill>
                <a:srgbClr val="FFFFFF"/>
              </a:solidFill>
              <a:latin typeface="Open Sans"/>
              <a:ea typeface="Open Sans"/>
              <a:cs typeface="Open Sans"/>
              <a:sym typeface="Open Sans"/>
            </a:endParaRPr>
          </a:p>
          <a:p>
            <a:pPr indent="0" lvl="0" marL="0" marR="0" rtl="0" algn="ctr">
              <a:lnSpc>
                <a:spcPct val="93000"/>
              </a:lnSpc>
              <a:spcBef>
                <a:spcPts val="0"/>
              </a:spcBef>
              <a:spcAft>
                <a:spcPts val="0"/>
              </a:spcAft>
              <a:buClr>
                <a:srgbClr val="FFFFFF"/>
              </a:buClr>
              <a:buSzPct val="25000"/>
              <a:buFont typeface="Arial"/>
              <a:buNone/>
            </a:pPr>
            <a:r>
              <a:rPr lang="en-US" sz="7200">
                <a:solidFill>
                  <a:srgbClr val="FFFFFF"/>
                </a:solidFill>
                <a:latin typeface="Open Sans"/>
                <a:ea typeface="Open Sans"/>
                <a:cs typeface="Open Sans"/>
                <a:sym typeface="Open Sans"/>
              </a:rPr>
              <a:t>Hands-on Labs to explore</a:t>
            </a:r>
            <a:br>
              <a:rPr lang="en-US" sz="7200">
                <a:solidFill>
                  <a:srgbClr val="FFFFFF"/>
                </a:solidFill>
                <a:latin typeface="Open Sans"/>
                <a:ea typeface="Open Sans"/>
                <a:cs typeface="Open Sans"/>
                <a:sym typeface="Open Sans"/>
              </a:rPr>
            </a:br>
            <a:r>
              <a:rPr lang="en-US" sz="7200">
                <a:solidFill>
                  <a:srgbClr val="FFFFFF"/>
                </a:solidFill>
                <a:latin typeface="Open Sans"/>
                <a:ea typeface="Open Sans"/>
                <a:cs typeface="Open Sans"/>
                <a:sym typeface="Open Sans"/>
              </a:rPr>
              <a:t>Scanning, Reporting, Remediation </a:t>
            </a:r>
          </a:p>
          <a:p>
            <a:pPr indent="0" lvl="0" marL="0" marR="0" rtl="0" algn="ctr">
              <a:lnSpc>
                <a:spcPct val="93000"/>
              </a:lnSpc>
              <a:spcBef>
                <a:spcPts val="0"/>
              </a:spcBef>
              <a:spcAft>
                <a:spcPts val="0"/>
              </a:spcAft>
              <a:buNone/>
            </a:pPr>
            <a:r>
              <a:t/>
            </a:r>
            <a:endParaRPr b="1" i="0" sz="9600" u="none" cap="none" strike="noStrike">
              <a:solidFill>
                <a:srgbClr val="FFFFFF"/>
              </a:solidFill>
              <a:latin typeface="Open Sans"/>
              <a:ea typeface="Open Sans"/>
              <a:cs typeface="Open Sans"/>
              <a:sym typeface="Open Sans"/>
            </a:endParaRPr>
          </a:p>
        </p:txBody>
      </p:sp>
      <p:sp>
        <p:nvSpPr>
          <p:cNvPr id="137" name="Shape 137"/>
          <p:cNvSpPr txBox="1"/>
          <p:nvPr/>
        </p:nvSpPr>
        <p:spPr>
          <a:xfrm>
            <a:off x="1725600" y="10280875"/>
            <a:ext cx="19608900" cy="1742100"/>
          </a:xfrm>
          <a:prstGeom prst="rect">
            <a:avLst/>
          </a:prstGeom>
          <a:noFill/>
          <a:ln>
            <a:noFill/>
          </a:ln>
        </p:spPr>
        <p:txBody>
          <a:bodyPr anchorCtr="0" anchor="t" bIns="45000" lIns="90000" rIns="90000" tIns="87325">
            <a:noAutofit/>
          </a:bodyPr>
          <a:lstStyle/>
          <a:p>
            <a:pPr indent="0" lvl="0" marL="0" marR="0" rtl="0" algn="l">
              <a:lnSpc>
                <a:spcPct val="93000"/>
              </a:lnSpc>
              <a:spcBef>
                <a:spcPts val="0"/>
              </a:spcBef>
              <a:spcAft>
                <a:spcPts val="0"/>
              </a:spcAft>
              <a:buClr>
                <a:srgbClr val="FFFFFF"/>
              </a:buClr>
              <a:buSzPct val="25000"/>
              <a:buFont typeface="Arial"/>
              <a:buNone/>
            </a:pPr>
            <a:r>
              <a:rPr b="1" lang="en-US" sz="4800">
                <a:solidFill>
                  <a:srgbClr val="FFFFFF"/>
                </a:solidFill>
                <a:latin typeface="Open Sans"/>
                <a:ea typeface="Open Sans"/>
                <a:cs typeface="Open Sans"/>
                <a:sym typeface="Open Sans"/>
              </a:rPr>
              <a:t>Shawn Wells</a:t>
            </a:r>
          </a:p>
          <a:p>
            <a:pPr indent="0" lvl="0" marL="0" marR="0" rtl="0" algn="l">
              <a:lnSpc>
                <a:spcPct val="93000"/>
              </a:lnSpc>
              <a:spcBef>
                <a:spcPts val="0"/>
              </a:spcBef>
              <a:spcAft>
                <a:spcPts val="0"/>
              </a:spcAft>
              <a:buClr>
                <a:srgbClr val="FFFFFF"/>
              </a:buClr>
              <a:buSzPct val="25000"/>
              <a:buFont typeface="Arial"/>
              <a:buNone/>
            </a:pPr>
            <a:r>
              <a:rPr lang="en-US" sz="3600">
                <a:solidFill>
                  <a:srgbClr val="FFFFFF"/>
                </a:solidFill>
                <a:latin typeface="Open Sans"/>
                <a:ea typeface="Open Sans"/>
                <a:cs typeface="Open Sans"/>
                <a:sym typeface="Open Sans"/>
              </a:rPr>
              <a:t>shawn@redhat.com</a:t>
            </a:r>
            <a:r>
              <a:rPr lang="en-US" sz="3600">
                <a:solidFill>
                  <a:srgbClr val="FFFFFF"/>
                </a:solidFill>
                <a:latin typeface="Open Sans"/>
                <a:ea typeface="Open Sans"/>
                <a:cs typeface="Open Sans"/>
                <a:sym typeface="Open Sans"/>
              </a:rPr>
              <a:t> || 443-534-0130 (US EST)</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 name="Shape 188"/>
        <p:cNvGrpSpPr/>
        <p:nvPr/>
      </p:nvGrpSpPr>
      <p:grpSpPr>
        <a:xfrm>
          <a:off x="0" y="0"/>
          <a:ext cx="0" cy="0"/>
          <a:chOff x="0" y="0"/>
          <a:chExt cx="0" cy="0"/>
        </a:xfrm>
      </p:grpSpPr>
      <p:sp>
        <p:nvSpPr>
          <p:cNvPr id="189" name="Shape 189"/>
          <p:cNvSpPr txBox="1"/>
          <p:nvPr/>
        </p:nvSpPr>
        <p:spPr>
          <a:xfrm>
            <a:off x="1219320" y="547200"/>
            <a:ext cx="21947700" cy="22899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1" lang="en-US" sz="8000">
                <a:solidFill>
                  <a:schemeClr val="dk1"/>
                </a:solidFill>
                <a:latin typeface="Open Sans"/>
                <a:ea typeface="Open Sans"/>
                <a:cs typeface="Open Sans"/>
                <a:sym typeface="Open Sans"/>
              </a:rPr>
              <a:t>First, an SCAP Primer</a:t>
            </a:r>
          </a:p>
        </p:txBody>
      </p:sp>
      <p:sp>
        <p:nvSpPr>
          <p:cNvPr id="190" name="Shape 190"/>
          <p:cNvSpPr txBox="1"/>
          <p:nvPr/>
        </p:nvSpPr>
        <p:spPr>
          <a:xfrm>
            <a:off x="1219325" y="3209400"/>
            <a:ext cx="22861800" cy="8769300"/>
          </a:xfrm>
          <a:prstGeom prst="rect">
            <a:avLst/>
          </a:prstGeom>
          <a:noFill/>
          <a:ln>
            <a:noFill/>
          </a:ln>
        </p:spPr>
        <p:txBody>
          <a:bodyPr anchorCtr="0" anchor="t" bIns="0" lIns="0" rIns="0" tIns="0">
            <a:noAutofit/>
          </a:bodyPr>
          <a:lstStyle/>
          <a:p>
            <a:pPr indent="-609600" lvl="0" marL="457200" marR="0" rtl="0" algn="l">
              <a:lnSpc>
                <a:spcPct val="100000"/>
              </a:lnSpc>
              <a:spcBef>
                <a:spcPts val="0"/>
              </a:spcBef>
              <a:spcAft>
                <a:spcPts val="0"/>
              </a:spcAft>
              <a:buClr>
                <a:schemeClr val="dk1"/>
              </a:buClr>
              <a:buSzPct val="100000"/>
              <a:buFont typeface="Open Sans"/>
              <a:buChar char="●"/>
            </a:pPr>
            <a:r>
              <a:rPr lang="en-US" sz="6000">
                <a:solidFill>
                  <a:schemeClr val="dk1"/>
                </a:solidFill>
                <a:latin typeface="Open Sans"/>
                <a:ea typeface="Open Sans"/>
                <a:cs typeface="Open Sans"/>
                <a:sym typeface="Open Sans"/>
              </a:rPr>
              <a:t>Defines standardized formats</a:t>
            </a:r>
            <a:br>
              <a:rPr lang="en-US" sz="6000">
                <a:solidFill>
                  <a:schemeClr val="dk1"/>
                </a:solidFill>
                <a:latin typeface="Open Sans"/>
                <a:ea typeface="Open Sans"/>
                <a:cs typeface="Open Sans"/>
                <a:sym typeface="Open Sans"/>
              </a:rPr>
            </a:br>
          </a:p>
          <a:p>
            <a:pPr indent="-609600" lvl="0" marL="457200" marR="0" rtl="0" algn="l">
              <a:lnSpc>
                <a:spcPct val="100000"/>
              </a:lnSpc>
              <a:spcBef>
                <a:spcPts val="0"/>
              </a:spcBef>
              <a:spcAft>
                <a:spcPts val="0"/>
              </a:spcAft>
              <a:buClr>
                <a:schemeClr val="dk1"/>
              </a:buClr>
              <a:buSzPct val="100000"/>
              <a:buFont typeface="Open Sans"/>
              <a:buChar char="●"/>
            </a:pPr>
            <a:r>
              <a:rPr lang="en-US" sz="6000">
                <a:solidFill>
                  <a:schemeClr val="dk1"/>
                </a:solidFill>
                <a:latin typeface="Open Sans"/>
                <a:ea typeface="Open Sans"/>
                <a:cs typeface="Open Sans"/>
                <a:sym typeface="Open Sans"/>
              </a:rPr>
              <a:t>Because you’ll get:</a:t>
            </a:r>
          </a:p>
          <a:p>
            <a:pPr indent="-609600" lvl="4" marL="2286000" marR="0" rtl="0" algn="l">
              <a:lnSpc>
                <a:spcPct val="100000"/>
              </a:lnSpc>
              <a:spcBef>
                <a:spcPts val="0"/>
              </a:spcBef>
              <a:spcAft>
                <a:spcPts val="0"/>
              </a:spcAft>
              <a:buClr>
                <a:schemeClr val="dk1"/>
              </a:buClr>
              <a:buSzPct val="100000"/>
              <a:buFont typeface="Open Sans"/>
              <a:buChar char="○"/>
            </a:pPr>
            <a:r>
              <a:rPr lang="en-US" sz="6000">
                <a:solidFill>
                  <a:schemeClr val="dk1"/>
                </a:solidFill>
                <a:latin typeface="Open Sans"/>
                <a:ea typeface="Open Sans"/>
                <a:cs typeface="Open Sans"/>
                <a:sym typeface="Open Sans"/>
              </a:rPr>
              <a:t> Standardized inputs (e.g. a compliance baseline)</a:t>
            </a:r>
          </a:p>
          <a:p>
            <a:pPr indent="-609600" lvl="4" marL="2286000" marR="0" rtl="0" algn="l">
              <a:lnSpc>
                <a:spcPct val="100000"/>
              </a:lnSpc>
              <a:spcBef>
                <a:spcPts val="0"/>
              </a:spcBef>
              <a:spcAft>
                <a:spcPts val="0"/>
              </a:spcAft>
              <a:buClr>
                <a:schemeClr val="dk1"/>
              </a:buClr>
              <a:buSzPct val="100000"/>
              <a:buFont typeface="Open Sans"/>
              <a:buChar char="○"/>
            </a:pPr>
            <a:r>
              <a:rPr lang="en-US" sz="6000">
                <a:solidFill>
                  <a:schemeClr val="dk1"/>
                </a:solidFill>
                <a:latin typeface="Open Sans"/>
                <a:ea typeface="Open Sans"/>
                <a:cs typeface="Open Sans"/>
                <a:sym typeface="Open Sans"/>
              </a:rPr>
              <a:t> Standardized outputs (e.g. compliance report)</a:t>
            </a:r>
            <a:br>
              <a:rPr lang="en-US" sz="6000">
                <a:solidFill>
                  <a:schemeClr val="dk1"/>
                </a:solidFill>
                <a:latin typeface="Open Sans"/>
                <a:ea typeface="Open Sans"/>
                <a:cs typeface="Open Sans"/>
                <a:sym typeface="Open Sans"/>
              </a:rPr>
            </a:br>
          </a:p>
          <a:p>
            <a:pPr indent="-609600" lvl="0" marL="457200" marR="0" rtl="0" algn="l">
              <a:lnSpc>
                <a:spcPct val="100000"/>
              </a:lnSpc>
              <a:spcBef>
                <a:spcPts val="0"/>
              </a:spcBef>
              <a:spcAft>
                <a:spcPts val="0"/>
              </a:spcAft>
              <a:buClr>
                <a:schemeClr val="dk1"/>
              </a:buClr>
              <a:buSzPct val="100000"/>
              <a:buFont typeface="Open Sans"/>
              <a:buChar char="●"/>
            </a:pPr>
            <a:r>
              <a:rPr lang="en-US" sz="6000">
                <a:solidFill>
                  <a:schemeClr val="dk1"/>
                </a:solidFill>
                <a:latin typeface="Open Sans"/>
                <a:ea typeface="Open Sans"/>
                <a:cs typeface="Open Sans"/>
                <a:sym typeface="Open Sans"/>
              </a:rPr>
              <a:t>Provides the enterprise liberty with regard to product choices</a:t>
            </a:r>
          </a:p>
          <a:p>
            <a:pPr indent="-609600" lvl="4" marL="2286000" marR="0" rtl="0" algn="l">
              <a:lnSpc>
                <a:spcPct val="100000"/>
              </a:lnSpc>
              <a:spcBef>
                <a:spcPts val="0"/>
              </a:spcBef>
              <a:spcAft>
                <a:spcPts val="0"/>
              </a:spcAft>
              <a:buClr>
                <a:schemeClr val="dk1"/>
              </a:buClr>
              <a:buSzPct val="100000"/>
              <a:buFont typeface="Open Sans"/>
              <a:buChar char="○"/>
            </a:pPr>
            <a:r>
              <a:rPr lang="en-US" sz="6000">
                <a:solidFill>
                  <a:schemeClr val="dk1"/>
                </a:solidFill>
                <a:latin typeface="Open Sans"/>
                <a:ea typeface="Open Sans"/>
                <a:cs typeface="Open Sans"/>
                <a:sym typeface="Open Sans"/>
              </a:rPr>
              <a:t> Avoid vendor lock-in</a:t>
            </a:r>
          </a:p>
          <a:p>
            <a:pPr indent="-609600" lvl="4" marL="2286000" marR="0" rtl="0" algn="l">
              <a:lnSpc>
                <a:spcPct val="100000"/>
              </a:lnSpc>
              <a:spcBef>
                <a:spcPts val="0"/>
              </a:spcBef>
              <a:spcAft>
                <a:spcPts val="0"/>
              </a:spcAft>
              <a:buClr>
                <a:schemeClr val="dk1"/>
              </a:buClr>
              <a:buSzPct val="100000"/>
              <a:buFont typeface="Open Sans"/>
              <a:buChar char="○"/>
            </a:pPr>
            <a:r>
              <a:rPr lang="en-US" sz="6000">
                <a:solidFill>
                  <a:schemeClr val="dk1"/>
                </a:solidFill>
                <a:latin typeface="Open Sans"/>
                <a:ea typeface="Open Sans"/>
                <a:cs typeface="Open Sans"/>
                <a:sym typeface="Open Sans"/>
              </a:rPr>
              <a:t> Federal procurement language starting to require SCAP</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x="0" y="0"/>
          <a:ext cx="0" cy="0"/>
          <a:chOff x="0" y="0"/>
          <a:chExt cx="0" cy="0"/>
        </a:xfrm>
      </p:grpSpPr>
      <p:sp>
        <p:nvSpPr>
          <p:cNvPr id="195" name="Shape 195"/>
          <p:cNvSpPr txBox="1"/>
          <p:nvPr/>
        </p:nvSpPr>
        <p:spPr>
          <a:xfrm>
            <a:off x="1219325" y="547200"/>
            <a:ext cx="21947700" cy="108687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1" lang="en-US" sz="13000">
                <a:solidFill>
                  <a:schemeClr val="dk1"/>
                </a:solidFill>
                <a:latin typeface="Open Sans"/>
                <a:ea typeface="Open Sans"/>
                <a:cs typeface="Open Sans"/>
                <a:sym typeface="Open Sans"/>
              </a:rPr>
              <a:t>TOOLS</a:t>
            </a:r>
          </a:p>
          <a:p>
            <a:pPr indent="0" lvl="0" marL="0" marR="0" rtl="0" algn="ctr">
              <a:spcBef>
                <a:spcPts val="0"/>
              </a:spcBef>
              <a:buSzPct val="25000"/>
              <a:buNone/>
            </a:pPr>
            <a:br>
              <a:rPr b="1" lang="en-US" sz="9600">
                <a:solidFill>
                  <a:schemeClr val="dk1"/>
                </a:solidFill>
                <a:latin typeface="Open Sans"/>
                <a:ea typeface="Open Sans"/>
                <a:cs typeface="Open Sans"/>
                <a:sym typeface="Open Sans"/>
              </a:rPr>
            </a:br>
            <a:r>
              <a:rPr b="1" lang="en-US" sz="9600">
                <a:solidFill>
                  <a:schemeClr val="dk1"/>
                </a:solidFill>
                <a:latin typeface="Open Sans"/>
                <a:ea typeface="Open Sans"/>
                <a:cs typeface="Open Sans"/>
                <a:sym typeface="Open Sans"/>
              </a:rPr>
              <a:t>vs</a:t>
            </a:r>
          </a:p>
          <a:p>
            <a:pPr indent="0" lvl="0" marL="0" marR="0" rtl="0" algn="ctr">
              <a:spcBef>
                <a:spcPts val="0"/>
              </a:spcBef>
              <a:buNone/>
            </a:pPr>
            <a:r>
              <a:t/>
            </a:r>
            <a:endParaRPr b="1" sz="9600">
              <a:solidFill>
                <a:schemeClr val="dk1"/>
              </a:solidFill>
              <a:latin typeface="Open Sans"/>
              <a:ea typeface="Open Sans"/>
              <a:cs typeface="Open Sans"/>
              <a:sym typeface="Open Sans"/>
            </a:endParaRPr>
          </a:p>
          <a:p>
            <a:pPr indent="0" lvl="0" marL="0" marR="0" rtl="0" algn="ctr">
              <a:spcBef>
                <a:spcPts val="0"/>
              </a:spcBef>
              <a:buSzPct val="25000"/>
              <a:buNone/>
            </a:pPr>
            <a:r>
              <a:rPr b="1" lang="en-US" sz="13000">
                <a:solidFill>
                  <a:schemeClr val="dk1"/>
                </a:solidFill>
                <a:latin typeface="Open Sans"/>
                <a:ea typeface="Open Sans"/>
                <a:cs typeface="Open Sans"/>
                <a:sym typeface="Open Sans"/>
              </a:rPr>
              <a:t>CONTENT</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x="0" y="0"/>
          <a:ext cx="0" cy="0"/>
          <a:chOff x="0" y="0"/>
          <a:chExt cx="0" cy="0"/>
        </a:xfrm>
      </p:grpSpPr>
      <p:sp>
        <p:nvSpPr>
          <p:cNvPr id="200" name="Shape 200"/>
          <p:cNvSpPr txBox="1"/>
          <p:nvPr/>
        </p:nvSpPr>
        <p:spPr>
          <a:xfrm>
            <a:off x="1219320" y="547200"/>
            <a:ext cx="21947700" cy="22899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1" lang="en-US" sz="8000">
                <a:solidFill>
                  <a:schemeClr val="dk1"/>
                </a:solidFill>
                <a:latin typeface="Open Sans"/>
                <a:ea typeface="Open Sans"/>
                <a:cs typeface="Open Sans"/>
                <a:sym typeface="Open Sans"/>
              </a:rPr>
              <a:t>U.S. Gov SCAP Validation Program</a:t>
            </a:r>
            <a:br>
              <a:rPr b="1" lang="en-US" sz="8000">
                <a:solidFill>
                  <a:schemeClr val="dk1"/>
                </a:solidFill>
                <a:latin typeface="Open Sans"/>
                <a:ea typeface="Open Sans"/>
                <a:cs typeface="Open Sans"/>
                <a:sym typeface="Open Sans"/>
              </a:rPr>
            </a:br>
            <a:r>
              <a:rPr lang="en-US" sz="4800">
                <a:solidFill>
                  <a:schemeClr val="dk1"/>
                </a:solidFill>
                <a:latin typeface="Open Sans"/>
                <a:ea typeface="Open Sans"/>
                <a:cs typeface="Open Sans"/>
                <a:sym typeface="Open Sans"/>
              </a:rPr>
              <a:t>https://scap.nist.gov/validation/</a:t>
            </a:r>
          </a:p>
        </p:txBody>
      </p:sp>
      <p:sp>
        <p:nvSpPr>
          <p:cNvPr id="201" name="Shape 201"/>
          <p:cNvSpPr txBox="1"/>
          <p:nvPr/>
        </p:nvSpPr>
        <p:spPr>
          <a:xfrm>
            <a:off x="1219325" y="3209400"/>
            <a:ext cx="22861800" cy="8769300"/>
          </a:xfrm>
          <a:prstGeom prst="rect">
            <a:avLst/>
          </a:prstGeom>
          <a:noFill/>
          <a:ln>
            <a:noFill/>
          </a:ln>
        </p:spPr>
        <p:txBody>
          <a:bodyPr anchorCtr="0" anchor="t" bIns="0" lIns="0" rIns="0" tIns="0">
            <a:noAutofit/>
          </a:bodyPr>
          <a:lstStyle/>
          <a:p>
            <a:pPr indent="-609600" lvl="0" marL="457200" marR="0" rtl="0" algn="l">
              <a:lnSpc>
                <a:spcPct val="100000"/>
              </a:lnSpc>
              <a:spcBef>
                <a:spcPts val="0"/>
              </a:spcBef>
              <a:spcAft>
                <a:spcPts val="0"/>
              </a:spcAft>
              <a:buClr>
                <a:schemeClr val="dk1"/>
              </a:buClr>
              <a:buSzPct val="100000"/>
              <a:buFont typeface="Open Sans"/>
              <a:buChar char="●"/>
            </a:pPr>
            <a:r>
              <a:rPr lang="en-US" sz="6000">
                <a:solidFill>
                  <a:schemeClr val="dk1"/>
                </a:solidFill>
                <a:latin typeface="Open Sans"/>
                <a:ea typeface="Open Sans"/>
                <a:cs typeface="Open Sans"/>
                <a:sym typeface="Open Sans"/>
              </a:rPr>
              <a:t>Automated test suites to verify interpreters, like OpenSCAP</a:t>
            </a:r>
            <a:br>
              <a:rPr lang="en-US" sz="6000">
                <a:solidFill>
                  <a:schemeClr val="dk1"/>
                </a:solidFill>
                <a:latin typeface="Open Sans"/>
                <a:ea typeface="Open Sans"/>
                <a:cs typeface="Open Sans"/>
                <a:sym typeface="Open Sans"/>
              </a:rPr>
            </a:br>
          </a:p>
          <a:p>
            <a:pPr indent="-609600" lvl="0" marL="457200" marR="0" rtl="0" algn="l">
              <a:lnSpc>
                <a:spcPct val="100000"/>
              </a:lnSpc>
              <a:spcBef>
                <a:spcPts val="0"/>
              </a:spcBef>
              <a:spcAft>
                <a:spcPts val="0"/>
              </a:spcAft>
              <a:buClr>
                <a:schemeClr val="dk1"/>
              </a:buClr>
              <a:buSzPct val="100000"/>
              <a:buFont typeface="Open Sans"/>
              <a:buChar char="●"/>
            </a:pPr>
            <a:r>
              <a:rPr lang="en-US" sz="6000">
                <a:solidFill>
                  <a:schemeClr val="dk1"/>
                </a:solidFill>
                <a:latin typeface="Open Sans"/>
                <a:ea typeface="Open Sans"/>
                <a:cs typeface="Open Sans"/>
                <a:sym typeface="Open Sans"/>
              </a:rPr>
              <a:t>Mandated by US Gov:</a:t>
            </a:r>
            <a:br>
              <a:rPr lang="en-US" sz="6000">
                <a:solidFill>
                  <a:schemeClr val="dk1"/>
                </a:solidFill>
                <a:latin typeface="Open Sans"/>
                <a:ea typeface="Open Sans"/>
                <a:cs typeface="Open Sans"/>
                <a:sym typeface="Open Sans"/>
              </a:rPr>
            </a:br>
            <a:r>
              <a:rPr lang="en-US" sz="3600">
                <a:solidFill>
                  <a:srgbClr val="000154"/>
                </a:solidFill>
                <a:highlight>
                  <a:srgbClr val="F6F0D0"/>
                </a:highlight>
                <a:latin typeface="Verdana"/>
                <a:ea typeface="Verdana"/>
                <a:cs typeface="Verdana"/>
                <a:sym typeface="Verdana"/>
              </a:rPr>
              <a:t>The U.S. Office of Management and Budget has required, </a:t>
            </a:r>
            <a:r>
              <a:rPr b="1" lang="en-US" sz="3600">
                <a:solidFill>
                  <a:srgbClr val="000154"/>
                </a:solidFill>
                <a:highlight>
                  <a:srgbClr val="F6F0D0"/>
                </a:highlight>
                <a:latin typeface="Verdana"/>
                <a:ea typeface="Verdana"/>
                <a:cs typeface="Verdana"/>
                <a:sym typeface="Verdana"/>
              </a:rPr>
              <a:t>in the August 11, 2008, </a:t>
            </a:r>
            <a:r>
              <a:rPr b="1" lang="en-US" sz="3600" u="sng">
                <a:solidFill>
                  <a:srgbClr val="000154"/>
                </a:solidFill>
                <a:highlight>
                  <a:srgbClr val="F6F0D0"/>
                </a:highlight>
                <a:latin typeface="Verdana"/>
                <a:ea typeface="Verdana"/>
                <a:cs typeface="Verdana"/>
                <a:sym typeface="Verdana"/>
                <a:hlinkClick r:id="rId3"/>
              </a:rPr>
              <a:t>M-08-22</a:t>
            </a:r>
            <a:r>
              <a:rPr b="1" lang="en-US" sz="3600">
                <a:solidFill>
                  <a:srgbClr val="000154"/>
                </a:solidFill>
                <a:highlight>
                  <a:srgbClr val="F6F0D0"/>
                </a:highlight>
                <a:latin typeface="Verdana"/>
                <a:ea typeface="Verdana"/>
                <a:cs typeface="Verdana"/>
                <a:sym typeface="Verdana"/>
              </a:rPr>
              <a:t> memorandum to Federal CIOs</a:t>
            </a:r>
            <a:r>
              <a:rPr lang="en-US" sz="3600">
                <a:solidFill>
                  <a:srgbClr val="000154"/>
                </a:solidFill>
                <a:highlight>
                  <a:srgbClr val="F6F0D0"/>
                </a:highlight>
                <a:latin typeface="Verdana"/>
                <a:ea typeface="Verdana"/>
                <a:cs typeface="Verdana"/>
                <a:sym typeface="Verdana"/>
              </a:rPr>
              <a:t>, that "Both industry and government information technology providers must use SCAP validated tools with FDCC Scanner capability to certify their products operate correctly with FDCC configurations and do not alter FDCC settings. Agencies will use SCAP tools to scan for both FDCC configurations and configuration deviations approved by department or agency accrediting authority. </a:t>
            </a:r>
            <a:r>
              <a:rPr b="1" lang="en-US" sz="3600">
                <a:solidFill>
                  <a:srgbClr val="000154"/>
                </a:solidFill>
                <a:highlight>
                  <a:srgbClr val="F6F0D0"/>
                </a:highlight>
                <a:latin typeface="Verdana"/>
                <a:ea typeface="Verdana"/>
                <a:cs typeface="Verdana"/>
                <a:sym typeface="Verdana"/>
              </a:rPr>
              <a:t>Agencies must also use these tools when monitoring use of these configurations as part of FISMA continuous monitoring.</a:t>
            </a:r>
            <a:r>
              <a:rPr lang="en-US" sz="3600">
                <a:solidFill>
                  <a:srgbClr val="000154"/>
                </a:solidFill>
                <a:highlight>
                  <a:srgbClr val="F6F0D0"/>
                </a:highlight>
                <a:latin typeface="Verdana"/>
                <a:ea typeface="Verdana"/>
                <a:cs typeface="Verdana"/>
                <a:sym typeface="Verdana"/>
              </a:rPr>
              <a:t>"</a:t>
            </a:r>
            <a:br>
              <a:rPr lang="en-US" sz="6000">
                <a:solidFill>
                  <a:schemeClr val="dk1"/>
                </a:solidFill>
                <a:latin typeface="Open Sans"/>
                <a:ea typeface="Open Sans"/>
                <a:cs typeface="Open Sans"/>
                <a:sym typeface="Open Sans"/>
              </a:rPr>
            </a:br>
          </a:p>
          <a:p>
            <a:pPr indent="-609600" lvl="0" marL="457200" marR="0" rtl="0" algn="l">
              <a:lnSpc>
                <a:spcPct val="100000"/>
              </a:lnSpc>
              <a:spcBef>
                <a:spcPts val="0"/>
              </a:spcBef>
              <a:spcAft>
                <a:spcPts val="0"/>
              </a:spcAft>
              <a:buClr>
                <a:schemeClr val="dk1"/>
              </a:buClr>
              <a:buSzPct val="100000"/>
              <a:buFont typeface="Open Sans"/>
              <a:buChar char="●"/>
            </a:pPr>
            <a:r>
              <a:rPr lang="en-US" sz="6000">
                <a:solidFill>
                  <a:schemeClr val="dk1"/>
                </a:solidFill>
                <a:latin typeface="Open Sans"/>
                <a:ea typeface="Open Sans"/>
                <a:cs typeface="Open Sans"/>
                <a:sym typeface="Open Sans"/>
              </a:rPr>
              <a:t>Required by GSA for vulnerability and configuration management products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txBox="1"/>
          <p:nvPr/>
        </p:nvSpPr>
        <p:spPr>
          <a:xfrm>
            <a:off x="1219320" y="547200"/>
            <a:ext cx="21947700" cy="22899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1" lang="en-US" sz="8000">
                <a:solidFill>
                  <a:schemeClr val="dk1"/>
                </a:solidFill>
                <a:latin typeface="Open Sans"/>
                <a:ea typeface="Open Sans"/>
                <a:cs typeface="Open Sans"/>
                <a:sym typeface="Open Sans"/>
              </a:rPr>
              <a:t>U.S. Gov SCAP Validation Program</a:t>
            </a:r>
            <a:br>
              <a:rPr b="1" lang="en-US" sz="8000">
                <a:solidFill>
                  <a:schemeClr val="dk1"/>
                </a:solidFill>
                <a:latin typeface="Open Sans"/>
                <a:ea typeface="Open Sans"/>
                <a:cs typeface="Open Sans"/>
                <a:sym typeface="Open Sans"/>
              </a:rPr>
            </a:br>
            <a:r>
              <a:rPr lang="en-US" sz="4800">
                <a:solidFill>
                  <a:schemeClr val="dk1"/>
                </a:solidFill>
                <a:latin typeface="Open Sans"/>
                <a:ea typeface="Open Sans"/>
                <a:cs typeface="Open Sans"/>
                <a:sym typeface="Open Sans"/>
              </a:rPr>
              <a:t> </a:t>
            </a:r>
          </a:p>
        </p:txBody>
      </p:sp>
      <p:sp>
        <p:nvSpPr>
          <p:cNvPr id="207" name="Shape 207"/>
          <p:cNvSpPr txBox="1"/>
          <p:nvPr/>
        </p:nvSpPr>
        <p:spPr>
          <a:xfrm>
            <a:off x="1219325" y="3209400"/>
            <a:ext cx="22861800" cy="8769300"/>
          </a:xfrm>
          <a:prstGeom prst="rect">
            <a:avLst/>
          </a:prstGeom>
          <a:noFill/>
          <a:ln>
            <a:noFill/>
          </a:ln>
        </p:spPr>
        <p:txBody>
          <a:bodyPr anchorCtr="0" anchor="t" bIns="0" lIns="0" rIns="0" tIns="0">
            <a:noAutofit/>
          </a:bodyPr>
          <a:lstStyle/>
          <a:p>
            <a:pPr lvl="0" marR="0" rtl="0" algn="l">
              <a:lnSpc>
                <a:spcPct val="100000"/>
              </a:lnSpc>
              <a:spcBef>
                <a:spcPts val="0"/>
              </a:spcBef>
              <a:spcAft>
                <a:spcPts val="0"/>
              </a:spcAft>
              <a:buNone/>
            </a:pPr>
            <a:r>
              <a:rPr lang="en-US" sz="6000">
                <a:solidFill>
                  <a:schemeClr val="dk1"/>
                </a:solidFill>
                <a:latin typeface="Open Sans"/>
                <a:ea typeface="Open Sans"/>
                <a:cs typeface="Open Sans"/>
                <a:sym typeface="Open Sans"/>
              </a:rPr>
              <a:t>Also covers content (reference: </a:t>
            </a:r>
            <a:r>
              <a:rPr lang="en-US" sz="6000" u="sng">
                <a:solidFill>
                  <a:schemeClr val="hlink"/>
                </a:solidFill>
                <a:latin typeface="Open Sans"/>
                <a:ea typeface="Open Sans"/>
                <a:cs typeface="Open Sans"/>
                <a:sym typeface="Open Sans"/>
                <a:hlinkClick r:id="rId3"/>
              </a:rPr>
              <a:t>NIST SP 800-70</a:t>
            </a:r>
            <a:r>
              <a:rPr lang="en-US" sz="6000">
                <a:solidFill>
                  <a:schemeClr val="dk1"/>
                </a:solidFill>
                <a:latin typeface="Open Sans"/>
                <a:ea typeface="Open Sans"/>
                <a:cs typeface="Open Sans"/>
                <a:sym typeface="Open Sans"/>
              </a:rPr>
              <a:t>)</a:t>
            </a:r>
            <a:br>
              <a:rPr lang="en-US" sz="6000">
                <a:solidFill>
                  <a:schemeClr val="dk1"/>
                </a:solidFill>
                <a:latin typeface="Open Sans"/>
                <a:ea typeface="Open Sans"/>
                <a:cs typeface="Open Sans"/>
                <a:sym typeface="Open Sans"/>
              </a:rPr>
            </a:br>
          </a:p>
        </p:txBody>
      </p:sp>
      <p:graphicFrame>
        <p:nvGraphicFramePr>
          <p:cNvPr id="208" name="Shape 208"/>
          <p:cNvGraphicFramePr/>
          <p:nvPr/>
        </p:nvGraphicFramePr>
        <p:xfrm>
          <a:off x="361387" y="4711325"/>
          <a:ext cx="3000000" cy="3000000"/>
        </p:xfrm>
        <a:graphic>
          <a:graphicData uri="http://schemas.openxmlformats.org/drawingml/2006/table">
            <a:tbl>
              <a:tblPr>
                <a:noFill/>
                <a:tableStyleId>{2EC794F6-9E14-402B-949E-A1662B41C7E6}</a:tableStyleId>
              </a:tblPr>
              <a:tblGrid>
                <a:gridCol w="1894150"/>
                <a:gridCol w="3555250"/>
                <a:gridCol w="11772875"/>
                <a:gridCol w="6498025"/>
              </a:tblGrid>
              <a:tr h="1085100">
                <a:tc>
                  <a:txBody>
                    <a:bodyPr>
                      <a:noAutofit/>
                    </a:bodyPr>
                    <a:lstStyle/>
                    <a:p>
                      <a:pPr lvl="0" algn="ctr">
                        <a:spcBef>
                          <a:spcPts val="0"/>
                        </a:spcBef>
                        <a:buNone/>
                      </a:pPr>
                      <a:r>
                        <a:rPr b="1" lang="en-US" sz="3600">
                          <a:solidFill>
                            <a:srgbClr val="F3F3F3"/>
                          </a:solidFill>
                        </a:rPr>
                        <a:t>Tier</a:t>
                      </a:r>
                    </a:p>
                  </a:txBody>
                  <a:tcPr marT="91425" marB="91425" marR="91425" marL="91425">
                    <a:solidFill>
                      <a:srgbClr val="CC0000"/>
                    </a:solidFill>
                  </a:tcPr>
                </a:tc>
                <a:tc>
                  <a:txBody>
                    <a:bodyPr>
                      <a:noAutofit/>
                    </a:bodyPr>
                    <a:lstStyle/>
                    <a:p>
                      <a:pPr lvl="0" algn="ctr">
                        <a:spcBef>
                          <a:spcPts val="0"/>
                        </a:spcBef>
                        <a:buNone/>
                      </a:pPr>
                      <a:r>
                        <a:rPr b="1" lang="en-US" sz="3600">
                          <a:solidFill>
                            <a:srgbClr val="F3F3F3"/>
                          </a:solidFill>
                        </a:rPr>
                        <a:t>Machine Readable?</a:t>
                      </a:r>
                    </a:p>
                  </a:txBody>
                  <a:tcPr marT="91425" marB="91425" marR="91425" marL="91425">
                    <a:solidFill>
                      <a:srgbClr val="CC0000"/>
                    </a:solidFill>
                  </a:tcPr>
                </a:tc>
                <a:tc>
                  <a:txBody>
                    <a:bodyPr>
                      <a:noAutofit/>
                    </a:bodyPr>
                    <a:lstStyle/>
                    <a:p>
                      <a:pPr lvl="0" algn="ctr">
                        <a:spcBef>
                          <a:spcPts val="0"/>
                        </a:spcBef>
                        <a:buNone/>
                      </a:pPr>
                      <a:r>
                        <a:rPr b="1" lang="en-US" sz="3600">
                          <a:solidFill>
                            <a:srgbClr val="F3F3F3"/>
                          </a:solidFill>
                        </a:rPr>
                        <a:t>Automated Format?</a:t>
                      </a:r>
                    </a:p>
                  </a:txBody>
                  <a:tcPr marT="91425" marB="91425" marR="91425" marL="91425">
                    <a:solidFill>
                      <a:srgbClr val="CC0000"/>
                    </a:solidFill>
                  </a:tcPr>
                </a:tc>
                <a:tc>
                  <a:txBody>
                    <a:bodyPr>
                      <a:noAutofit/>
                    </a:bodyPr>
                    <a:lstStyle/>
                    <a:p>
                      <a:pPr lvl="0" rtl="0" algn="ctr">
                        <a:spcBef>
                          <a:spcPts val="0"/>
                        </a:spcBef>
                        <a:buNone/>
                      </a:pPr>
                      <a:r>
                        <a:rPr b="1" lang="en-US" sz="3600">
                          <a:solidFill>
                            <a:srgbClr val="F3F3F3"/>
                          </a:solidFill>
                        </a:rPr>
                        <a:t>References to Security Compliance Framework?</a:t>
                      </a:r>
                    </a:p>
                  </a:txBody>
                  <a:tcPr marT="91425" marB="91425" marR="91425" marL="91425">
                    <a:solidFill>
                      <a:srgbClr val="CC0000"/>
                    </a:solidFill>
                  </a:tcPr>
                </a:tc>
              </a:tr>
              <a:tr h="619575">
                <a:tc>
                  <a:txBody>
                    <a:bodyPr>
                      <a:noAutofit/>
                    </a:bodyPr>
                    <a:lstStyle/>
                    <a:p>
                      <a:pPr lvl="0" algn="ctr">
                        <a:spcBef>
                          <a:spcPts val="0"/>
                        </a:spcBef>
                        <a:buNone/>
                      </a:pPr>
                      <a:r>
                        <a:rPr lang="en-US" sz="3600"/>
                        <a:t>1</a:t>
                      </a:r>
                    </a:p>
                  </a:txBody>
                  <a:tcPr marT="91425" marB="91425" marR="91425" marL="91425">
                    <a:lnB cap="flat" cmpd="sng" w="9525">
                      <a:solidFill>
                        <a:srgbClr val="B7B7B7">
                          <a:alpha val="0"/>
                        </a:srgbClr>
                      </a:solidFill>
                      <a:prstDash val="solid"/>
                      <a:round/>
                      <a:headEnd len="med" w="med" type="none"/>
                      <a:tailEnd len="med" w="med" type="none"/>
                    </a:lnB>
                  </a:tcPr>
                </a:tc>
                <a:tc>
                  <a:txBody>
                    <a:bodyPr>
                      <a:noAutofit/>
                    </a:bodyPr>
                    <a:lstStyle/>
                    <a:p>
                      <a:pPr lvl="0" algn="ctr">
                        <a:spcBef>
                          <a:spcPts val="0"/>
                        </a:spcBef>
                        <a:buNone/>
                      </a:pPr>
                      <a:r>
                        <a:rPr lang="en-US" sz="3600"/>
                        <a:t>No</a:t>
                      </a:r>
                    </a:p>
                  </a:txBody>
                  <a:tcPr marT="91425" marB="91425" marR="91425" marL="91425">
                    <a:lnB cap="flat" cmpd="sng" w="9525">
                      <a:solidFill>
                        <a:srgbClr val="B7B7B7">
                          <a:alpha val="0"/>
                        </a:srgbClr>
                      </a:solidFill>
                      <a:prstDash val="solid"/>
                      <a:round/>
                      <a:headEnd len="med" w="med" type="none"/>
                      <a:tailEnd len="med" w="med" type="none"/>
                    </a:lnB>
                  </a:tcPr>
                </a:tc>
                <a:tc>
                  <a:txBody>
                    <a:bodyPr>
                      <a:noAutofit/>
                    </a:bodyPr>
                    <a:lstStyle/>
                    <a:p>
                      <a:pPr lvl="0" algn="ctr">
                        <a:spcBef>
                          <a:spcPts val="0"/>
                        </a:spcBef>
                        <a:buNone/>
                      </a:pPr>
                      <a:r>
                        <a:rPr lang="en-US" sz="3600"/>
                        <a:t>N/A</a:t>
                      </a:r>
                    </a:p>
                  </a:txBody>
                  <a:tcPr marT="91425" marB="91425" marR="91425" marL="91425">
                    <a:lnB cap="flat" cmpd="sng" w="9525">
                      <a:solidFill>
                        <a:srgbClr val="B7B7B7">
                          <a:alpha val="0"/>
                        </a:srgbClr>
                      </a:solidFill>
                      <a:prstDash val="solid"/>
                      <a:round/>
                      <a:headEnd len="med" w="med" type="none"/>
                      <a:tailEnd len="med" w="med" type="none"/>
                    </a:lnB>
                  </a:tcPr>
                </a:tc>
                <a:tc>
                  <a:txBody>
                    <a:bodyPr>
                      <a:noAutofit/>
                    </a:bodyPr>
                    <a:lstStyle/>
                    <a:p>
                      <a:pPr lvl="0" rtl="0" algn="ctr">
                        <a:spcBef>
                          <a:spcPts val="0"/>
                        </a:spcBef>
                        <a:buNone/>
                      </a:pPr>
                      <a:r>
                        <a:rPr lang="en-US" sz="3600"/>
                        <a:t>Optional</a:t>
                      </a:r>
                    </a:p>
                  </a:txBody>
                  <a:tcPr marT="91425" marB="91425" marR="91425" marL="91425">
                    <a:lnB cap="flat" cmpd="sng" w="9525">
                      <a:solidFill>
                        <a:srgbClr val="B7B7B7">
                          <a:alpha val="0"/>
                        </a:srgbClr>
                      </a:solidFill>
                      <a:prstDash val="solid"/>
                      <a:round/>
                      <a:headEnd len="med" w="med" type="none"/>
                      <a:tailEnd len="med" w="med" type="none"/>
                    </a:lnB>
                  </a:tcPr>
                </a:tc>
              </a:tr>
              <a:tr h="715825">
                <a:tc>
                  <a:txBody>
                    <a:bodyPr>
                      <a:noAutofit/>
                    </a:bodyPr>
                    <a:lstStyle/>
                    <a:p>
                      <a:pPr lvl="0" rtl="0" algn="ctr">
                        <a:spcBef>
                          <a:spcPts val="0"/>
                        </a:spcBef>
                        <a:buNone/>
                      </a:pPr>
                      <a:r>
                        <a:rPr lang="en-US" sz="3600"/>
                        <a:t>2</a:t>
                      </a:r>
                    </a:p>
                  </a:txBody>
                  <a:tcPr marT="91425" marB="91425" marR="91425" marL="91425">
                    <a:lnL cap="flat" cmpd="sng" w="9525">
                      <a:solidFill>
                        <a:srgbClr val="B7B7B7">
                          <a:alpha val="0"/>
                        </a:srgbClr>
                      </a:solidFill>
                      <a:prstDash val="solid"/>
                      <a:round/>
                      <a:headEnd len="med" w="med" type="none"/>
                      <a:tailEnd len="med" w="med" type="none"/>
                    </a:lnL>
                    <a:lnR cap="flat" cmpd="sng" w="9525">
                      <a:solidFill>
                        <a:srgbClr val="B7B7B7">
                          <a:alpha val="0"/>
                        </a:srgbClr>
                      </a:solidFill>
                      <a:prstDash val="solid"/>
                      <a:round/>
                      <a:headEnd len="med" w="med" type="none"/>
                      <a:tailEnd len="med" w="med" type="none"/>
                    </a:lnR>
                    <a:lnT cap="flat" cmpd="sng" w="9525">
                      <a:solidFill>
                        <a:srgbClr val="B7B7B7">
                          <a:alpha val="0"/>
                        </a:srgbClr>
                      </a:solidFill>
                      <a:prstDash val="solid"/>
                      <a:round/>
                      <a:headEnd len="med" w="med" type="none"/>
                      <a:tailEnd len="med" w="med" type="none"/>
                    </a:lnT>
                    <a:lnB cap="flat" cmpd="sng" w="9525">
                      <a:solidFill>
                        <a:srgbClr val="B7B7B7">
                          <a:alpha val="0"/>
                        </a:srgbClr>
                      </a:solidFill>
                      <a:prstDash val="solid"/>
                      <a:round/>
                      <a:headEnd len="med" w="med" type="none"/>
                      <a:tailEnd len="med" w="med" type="none"/>
                    </a:lnB>
                    <a:solidFill>
                      <a:srgbClr val="D9D9D9"/>
                    </a:solidFill>
                  </a:tcPr>
                </a:tc>
                <a:tc>
                  <a:txBody>
                    <a:bodyPr>
                      <a:noAutofit/>
                    </a:bodyPr>
                    <a:lstStyle/>
                    <a:p>
                      <a:pPr lvl="0" rtl="0" algn="ctr">
                        <a:spcBef>
                          <a:spcPts val="0"/>
                        </a:spcBef>
                        <a:buNone/>
                      </a:pPr>
                      <a:r>
                        <a:rPr lang="en-US" sz="3600"/>
                        <a:t>Yes</a:t>
                      </a:r>
                    </a:p>
                  </a:txBody>
                  <a:tcPr marT="91425" marB="91425" marR="91425" marL="91425">
                    <a:lnL cap="flat" cmpd="sng" w="9525">
                      <a:solidFill>
                        <a:srgbClr val="B7B7B7">
                          <a:alpha val="0"/>
                        </a:srgbClr>
                      </a:solidFill>
                      <a:prstDash val="solid"/>
                      <a:round/>
                      <a:headEnd len="med" w="med" type="none"/>
                      <a:tailEnd len="med" w="med" type="none"/>
                    </a:lnL>
                    <a:lnR cap="flat" cmpd="sng" w="9525">
                      <a:solidFill>
                        <a:srgbClr val="B7B7B7">
                          <a:alpha val="0"/>
                        </a:srgbClr>
                      </a:solidFill>
                      <a:prstDash val="solid"/>
                      <a:round/>
                      <a:headEnd len="med" w="med" type="none"/>
                      <a:tailEnd len="med" w="med" type="none"/>
                    </a:lnR>
                    <a:lnT cap="flat" cmpd="sng" w="9525">
                      <a:solidFill>
                        <a:srgbClr val="B7B7B7">
                          <a:alpha val="0"/>
                        </a:srgbClr>
                      </a:solidFill>
                      <a:prstDash val="solid"/>
                      <a:round/>
                      <a:headEnd len="med" w="med" type="none"/>
                      <a:tailEnd len="med" w="med" type="none"/>
                    </a:lnT>
                    <a:lnB cap="flat" cmpd="sng" w="9525">
                      <a:solidFill>
                        <a:srgbClr val="B7B7B7">
                          <a:alpha val="0"/>
                        </a:srgbClr>
                      </a:solidFill>
                      <a:prstDash val="solid"/>
                      <a:round/>
                      <a:headEnd len="med" w="med" type="none"/>
                      <a:tailEnd len="med" w="med" type="none"/>
                    </a:lnB>
                    <a:solidFill>
                      <a:srgbClr val="D9D9D9"/>
                    </a:solidFill>
                  </a:tcPr>
                </a:tc>
                <a:tc>
                  <a:txBody>
                    <a:bodyPr>
                      <a:noAutofit/>
                    </a:bodyPr>
                    <a:lstStyle/>
                    <a:p>
                      <a:pPr lvl="0" rtl="0" algn="ctr">
                        <a:spcBef>
                          <a:spcPts val="0"/>
                        </a:spcBef>
                        <a:buNone/>
                      </a:pPr>
                      <a:r>
                        <a:rPr lang="en-US" sz="3600"/>
                        <a:t>Non-standard (proprietary, product-specific, etc)</a:t>
                      </a:r>
                    </a:p>
                  </a:txBody>
                  <a:tcPr marT="91425" marB="91425" marR="91425" marL="91425">
                    <a:lnL cap="flat" cmpd="sng" w="9525">
                      <a:solidFill>
                        <a:srgbClr val="B7B7B7">
                          <a:alpha val="0"/>
                        </a:srgbClr>
                      </a:solidFill>
                      <a:prstDash val="solid"/>
                      <a:round/>
                      <a:headEnd len="med" w="med" type="none"/>
                      <a:tailEnd len="med" w="med" type="none"/>
                    </a:lnL>
                    <a:lnR cap="flat" cmpd="sng" w="9525">
                      <a:solidFill>
                        <a:srgbClr val="B7B7B7">
                          <a:alpha val="0"/>
                        </a:srgbClr>
                      </a:solidFill>
                      <a:prstDash val="solid"/>
                      <a:round/>
                      <a:headEnd len="med" w="med" type="none"/>
                      <a:tailEnd len="med" w="med" type="none"/>
                    </a:lnR>
                    <a:lnT cap="flat" cmpd="sng" w="9525">
                      <a:solidFill>
                        <a:srgbClr val="B7B7B7">
                          <a:alpha val="0"/>
                        </a:srgbClr>
                      </a:solidFill>
                      <a:prstDash val="solid"/>
                      <a:round/>
                      <a:headEnd len="med" w="med" type="none"/>
                      <a:tailEnd len="med" w="med" type="none"/>
                    </a:lnT>
                    <a:lnB cap="flat" cmpd="sng" w="9525">
                      <a:solidFill>
                        <a:srgbClr val="B7B7B7">
                          <a:alpha val="0"/>
                        </a:srgbClr>
                      </a:solidFill>
                      <a:prstDash val="solid"/>
                      <a:round/>
                      <a:headEnd len="med" w="med" type="none"/>
                      <a:tailEnd len="med" w="med" type="none"/>
                    </a:lnB>
                    <a:solidFill>
                      <a:srgbClr val="D9D9D9"/>
                    </a:solidFill>
                  </a:tcPr>
                </a:tc>
                <a:tc>
                  <a:txBody>
                    <a:bodyPr>
                      <a:noAutofit/>
                    </a:bodyPr>
                    <a:lstStyle/>
                    <a:p>
                      <a:pPr lvl="0" rtl="0" algn="ctr">
                        <a:spcBef>
                          <a:spcPts val="0"/>
                        </a:spcBef>
                        <a:buNone/>
                      </a:pPr>
                      <a:r>
                        <a:rPr lang="en-US" sz="3600"/>
                        <a:t>Optional</a:t>
                      </a:r>
                    </a:p>
                  </a:txBody>
                  <a:tcPr marT="91425" marB="91425" marR="91425" marL="91425">
                    <a:lnL cap="flat" cmpd="sng" w="9525">
                      <a:solidFill>
                        <a:srgbClr val="B7B7B7">
                          <a:alpha val="0"/>
                        </a:srgbClr>
                      </a:solidFill>
                      <a:prstDash val="solid"/>
                      <a:round/>
                      <a:headEnd len="med" w="med" type="none"/>
                      <a:tailEnd len="med" w="med" type="none"/>
                    </a:lnL>
                    <a:lnR cap="flat" cmpd="sng" w="9525">
                      <a:solidFill>
                        <a:srgbClr val="B7B7B7">
                          <a:alpha val="0"/>
                        </a:srgbClr>
                      </a:solidFill>
                      <a:prstDash val="solid"/>
                      <a:round/>
                      <a:headEnd len="med" w="med" type="none"/>
                      <a:tailEnd len="med" w="med" type="none"/>
                    </a:lnR>
                    <a:lnT cap="flat" cmpd="sng" w="9525">
                      <a:solidFill>
                        <a:srgbClr val="B7B7B7">
                          <a:alpha val="0"/>
                        </a:srgbClr>
                      </a:solidFill>
                      <a:prstDash val="solid"/>
                      <a:round/>
                      <a:headEnd len="med" w="med" type="none"/>
                      <a:tailEnd len="med" w="med" type="none"/>
                    </a:lnT>
                    <a:lnB cap="flat" cmpd="sng" w="9525">
                      <a:solidFill>
                        <a:srgbClr val="B7B7B7">
                          <a:alpha val="0"/>
                        </a:srgbClr>
                      </a:solidFill>
                      <a:prstDash val="solid"/>
                      <a:round/>
                      <a:headEnd len="med" w="med" type="none"/>
                      <a:tailEnd len="med" w="med" type="none"/>
                    </a:lnB>
                    <a:solidFill>
                      <a:srgbClr val="D9D9D9"/>
                    </a:solidFill>
                  </a:tcPr>
                </a:tc>
              </a:tr>
              <a:tr h="1550600">
                <a:tc>
                  <a:txBody>
                    <a:bodyPr>
                      <a:noAutofit/>
                    </a:bodyPr>
                    <a:lstStyle/>
                    <a:p>
                      <a:pPr lvl="0" rtl="0" algn="ctr">
                        <a:spcBef>
                          <a:spcPts val="0"/>
                        </a:spcBef>
                        <a:buNone/>
                      </a:pPr>
                      <a:r>
                        <a:rPr lang="en-US" sz="3600"/>
                        <a:t>3</a:t>
                      </a:r>
                    </a:p>
                  </a:txBody>
                  <a:tcPr marT="91425" marB="91425" marR="91425" marL="91425">
                    <a:lnT cap="flat" cmpd="sng" w="9525">
                      <a:solidFill>
                        <a:srgbClr val="B7B7B7">
                          <a:alpha val="0"/>
                        </a:srgbClr>
                      </a:solidFill>
                      <a:prstDash val="solid"/>
                      <a:round/>
                      <a:headEnd len="med" w="med" type="none"/>
                      <a:tailEnd len="med" w="med" type="none"/>
                    </a:lnT>
                  </a:tcPr>
                </a:tc>
                <a:tc>
                  <a:txBody>
                    <a:bodyPr>
                      <a:noAutofit/>
                    </a:bodyPr>
                    <a:lstStyle/>
                    <a:p>
                      <a:pPr lvl="0" rtl="0" algn="ctr">
                        <a:spcBef>
                          <a:spcPts val="0"/>
                        </a:spcBef>
                        <a:buNone/>
                      </a:pPr>
                      <a:r>
                        <a:rPr lang="en-US" sz="3600"/>
                        <a:t>Yes</a:t>
                      </a:r>
                    </a:p>
                  </a:txBody>
                  <a:tcPr marT="91425" marB="91425" marR="91425" marL="91425">
                    <a:lnT cap="flat" cmpd="sng" w="9525">
                      <a:solidFill>
                        <a:srgbClr val="B7B7B7">
                          <a:alpha val="0"/>
                        </a:srgbClr>
                      </a:solidFill>
                      <a:prstDash val="solid"/>
                      <a:round/>
                      <a:headEnd len="med" w="med" type="none"/>
                      <a:tailEnd len="med" w="med" type="none"/>
                    </a:lnT>
                  </a:tcPr>
                </a:tc>
                <a:tc>
                  <a:txBody>
                    <a:bodyPr>
                      <a:noAutofit/>
                    </a:bodyPr>
                    <a:lstStyle/>
                    <a:p>
                      <a:pPr lvl="0" rtl="0" algn="ctr">
                        <a:spcBef>
                          <a:spcPts val="0"/>
                        </a:spcBef>
                        <a:buNone/>
                      </a:pPr>
                      <a:r>
                        <a:rPr lang="en-US" sz="3600"/>
                        <a:t>Complete SCAP-expressed checklist that should </a:t>
                      </a:r>
                      <a:br>
                        <a:rPr lang="en-US" sz="3600"/>
                      </a:br>
                      <a:r>
                        <a:rPr lang="en-US" sz="3600"/>
                        <a:t>run in SCAP-enabled products and pass through SCAPVal with no errors</a:t>
                      </a:r>
                    </a:p>
                  </a:txBody>
                  <a:tcPr marT="91425" marB="91425" marR="91425" marL="91425">
                    <a:lnT cap="flat" cmpd="sng" w="9525">
                      <a:solidFill>
                        <a:srgbClr val="B7B7B7">
                          <a:alpha val="0"/>
                        </a:srgbClr>
                      </a:solidFill>
                      <a:prstDash val="solid"/>
                      <a:round/>
                      <a:headEnd len="med" w="med" type="none"/>
                      <a:tailEnd len="med" w="med" type="none"/>
                    </a:lnT>
                  </a:tcPr>
                </a:tc>
                <a:tc>
                  <a:txBody>
                    <a:bodyPr>
                      <a:noAutofit/>
                    </a:bodyPr>
                    <a:lstStyle/>
                    <a:p>
                      <a:pPr lvl="0" rtl="0" algn="ctr">
                        <a:spcBef>
                          <a:spcPts val="0"/>
                        </a:spcBef>
                        <a:buNone/>
                      </a:pPr>
                      <a:r>
                        <a:rPr lang="en-US" sz="3600"/>
                        <a:t>Optional</a:t>
                      </a:r>
                    </a:p>
                  </a:txBody>
                  <a:tcPr marT="91425" marB="91425" marR="91425" marL="91425">
                    <a:lnT cap="flat" cmpd="sng" w="9525">
                      <a:solidFill>
                        <a:srgbClr val="B7B7B7">
                          <a:alpha val="0"/>
                        </a:srgbClr>
                      </a:solidFill>
                      <a:prstDash val="solid"/>
                      <a:round/>
                      <a:headEnd len="med" w="med" type="none"/>
                      <a:tailEnd len="med" w="med" type="none"/>
                    </a:lnT>
                  </a:tcPr>
                </a:tc>
              </a:tr>
              <a:tr h="2947125">
                <a:tc>
                  <a:txBody>
                    <a:bodyPr>
                      <a:noAutofit/>
                    </a:bodyPr>
                    <a:lstStyle/>
                    <a:p>
                      <a:pPr lvl="0" rtl="0" algn="ctr">
                        <a:spcBef>
                          <a:spcPts val="0"/>
                        </a:spcBef>
                        <a:buNone/>
                      </a:pPr>
                      <a:r>
                        <a:rPr lang="en-US" sz="3600"/>
                        <a:t>4</a:t>
                      </a:r>
                    </a:p>
                  </a:txBody>
                  <a:tcPr marT="91425" marB="91425" marR="91425" marL="91425">
                    <a:solidFill>
                      <a:srgbClr val="D9D9D9"/>
                    </a:solidFill>
                  </a:tcPr>
                </a:tc>
                <a:tc>
                  <a:txBody>
                    <a:bodyPr>
                      <a:noAutofit/>
                    </a:bodyPr>
                    <a:lstStyle/>
                    <a:p>
                      <a:pPr lvl="0" rtl="0" algn="ctr">
                        <a:spcBef>
                          <a:spcPts val="0"/>
                        </a:spcBef>
                        <a:buNone/>
                      </a:pPr>
                      <a:r>
                        <a:rPr lang="en-US" sz="3600"/>
                        <a:t>Yes</a:t>
                      </a:r>
                    </a:p>
                  </a:txBody>
                  <a:tcPr marT="91425" marB="91425" marR="91425" marL="91425">
                    <a:solidFill>
                      <a:srgbClr val="D9D9D9"/>
                    </a:solidFill>
                  </a:tcPr>
                </a:tc>
                <a:tc>
                  <a:txBody>
                    <a:bodyPr>
                      <a:noAutofit/>
                    </a:bodyPr>
                    <a:lstStyle/>
                    <a:p>
                      <a:pPr lvl="0" rtl="0" algn="ctr">
                        <a:spcBef>
                          <a:spcPts val="0"/>
                        </a:spcBef>
                        <a:buNone/>
                      </a:pPr>
                      <a:r>
                        <a:rPr lang="en-US" sz="3600"/>
                        <a:t>Tier III</a:t>
                      </a:r>
                      <a:br>
                        <a:rPr lang="en-US" sz="3600"/>
                      </a:br>
                      <a:br>
                        <a:rPr lang="en-US" sz="3600"/>
                      </a:br>
                      <a:r>
                        <a:rPr lang="en-US" sz="3600"/>
                        <a:t>+</a:t>
                      </a:r>
                      <a:br>
                        <a:rPr lang="en-US" sz="3600"/>
                      </a:br>
                      <a:br>
                        <a:rPr lang="en-US" sz="3600"/>
                      </a:br>
                      <a:r>
                        <a:rPr lang="en-US" sz="3600"/>
                        <a:t>Includes low-level security enumerations that map to high-level security requirements (e.g. SP 800-53 controls)</a:t>
                      </a:r>
                    </a:p>
                  </a:txBody>
                  <a:tcPr marT="91425" marB="91425" marR="91425" marL="91425">
                    <a:solidFill>
                      <a:srgbClr val="D9D9D9"/>
                    </a:solidFill>
                  </a:tcPr>
                </a:tc>
                <a:tc>
                  <a:txBody>
                    <a:bodyPr>
                      <a:noAutofit/>
                    </a:bodyPr>
                    <a:lstStyle/>
                    <a:p>
                      <a:pPr lvl="0" rtl="0" algn="ctr">
                        <a:spcBef>
                          <a:spcPts val="0"/>
                        </a:spcBef>
                        <a:buNone/>
                      </a:pPr>
                      <a:r>
                        <a:rPr lang="en-US" sz="3600"/>
                        <a:t>Required; must be vetted with at least one governance organization authoritative for the security compliance framework. </a:t>
                      </a:r>
                    </a:p>
                  </a:txBody>
                  <a:tcPr marT="91425" marB="91425" marR="91425" marL="91425">
                    <a:solidFill>
                      <a:srgbClr val="D9D9D9"/>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12" name="Shape 212"/>
        <p:cNvGrpSpPr/>
        <p:nvPr/>
      </p:nvGrpSpPr>
      <p:grpSpPr>
        <a:xfrm>
          <a:off x="0" y="0"/>
          <a:ext cx="0" cy="0"/>
          <a:chOff x="0" y="0"/>
          <a:chExt cx="0" cy="0"/>
        </a:xfrm>
      </p:grpSpPr>
      <p:pic>
        <p:nvPicPr>
          <p:cNvPr id="213" name="Shape 213"/>
          <p:cNvPicPr preferRelativeResize="0"/>
          <p:nvPr/>
        </p:nvPicPr>
        <p:blipFill rotWithShape="1">
          <a:blip r:embed="rId3">
            <a:alphaModFix/>
          </a:blip>
          <a:srcRect b="0" l="0" r="0" t="0"/>
          <a:stretch/>
        </p:blipFill>
        <p:spPr>
          <a:xfrm>
            <a:off x="0" y="-17400"/>
            <a:ext cx="24445798" cy="13750800"/>
          </a:xfrm>
          <a:prstGeom prst="rect">
            <a:avLst/>
          </a:prstGeom>
          <a:noFill/>
          <a:ln>
            <a:noFill/>
          </a:ln>
        </p:spPr>
      </p:pic>
      <p:sp>
        <p:nvSpPr>
          <p:cNvPr id="214" name="Shape 214"/>
          <p:cNvSpPr txBox="1"/>
          <p:nvPr/>
        </p:nvSpPr>
        <p:spPr>
          <a:xfrm>
            <a:off x="2553536" y="2682875"/>
            <a:ext cx="16411499" cy="2916300"/>
          </a:xfrm>
          <a:prstGeom prst="rect">
            <a:avLst/>
          </a:prstGeom>
          <a:noFill/>
          <a:ln>
            <a:noFill/>
          </a:ln>
        </p:spPr>
        <p:txBody>
          <a:bodyPr anchorCtr="0" anchor="t" bIns="45000" lIns="90000" rIns="90000" tIns="45000">
            <a:noAutofit/>
          </a:bodyPr>
          <a:lstStyle/>
          <a:p>
            <a:pPr indent="0" lvl="0" marL="0" marR="0" rtl="0" algn="l">
              <a:lnSpc>
                <a:spcPct val="93000"/>
              </a:lnSpc>
              <a:spcBef>
                <a:spcPts val="0"/>
              </a:spcBef>
              <a:spcAft>
                <a:spcPts val="0"/>
              </a:spcAft>
              <a:buNone/>
            </a:pPr>
            <a:r>
              <a:t/>
            </a:r>
            <a:endParaRPr b="1" i="0" sz="9600" u="none" cap="none" strike="noStrike">
              <a:solidFill>
                <a:srgbClr val="FFFFFF"/>
              </a:solidFill>
              <a:latin typeface="Open Sans"/>
              <a:ea typeface="Open Sans"/>
              <a:cs typeface="Open Sans"/>
              <a:sym typeface="Open Sans"/>
            </a:endParaRPr>
          </a:p>
        </p:txBody>
      </p:sp>
      <p:sp>
        <p:nvSpPr>
          <p:cNvPr id="215" name="Shape 215"/>
          <p:cNvSpPr txBox="1"/>
          <p:nvPr/>
        </p:nvSpPr>
        <p:spPr>
          <a:xfrm>
            <a:off x="2389137" y="4748250"/>
            <a:ext cx="19608900" cy="4219499"/>
          </a:xfrm>
          <a:prstGeom prst="rect">
            <a:avLst/>
          </a:prstGeom>
          <a:noFill/>
          <a:ln>
            <a:noFill/>
          </a:ln>
        </p:spPr>
        <p:txBody>
          <a:bodyPr anchorCtr="0" anchor="t" bIns="45000" lIns="90000" rIns="90000" tIns="87325">
            <a:noAutofit/>
          </a:bodyPr>
          <a:lstStyle/>
          <a:p>
            <a:pPr indent="0" lvl="0" marL="0" marR="0" rtl="0" algn="ctr">
              <a:lnSpc>
                <a:spcPct val="93000"/>
              </a:lnSpc>
              <a:spcBef>
                <a:spcPts val="0"/>
              </a:spcBef>
              <a:spcAft>
                <a:spcPts val="0"/>
              </a:spcAft>
              <a:buClr>
                <a:srgbClr val="FFFFFF"/>
              </a:buClr>
              <a:buSzPct val="25000"/>
              <a:buFont typeface="Arial"/>
              <a:buNone/>
            </a:pPr>
            <a:r>
              <a:rPr b="1" lang="en-US" sz="7200">
                <a:solidFill>
                  <a:srgbClr val="FFFFFF"/>
                </a:solidFill>
                <a:latin typeface="Open Sans"/>
                <a:ea typeface="Open Sans"/>
                <a:cs typeface="Open Sans"/>
                <a:sym typeface="Open Sans"/>
              </a:rPr>
              <a:t>ACRONYM BREAKDOWN</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pic>
        <p:nvPicPr>
          <p:cNvPr id="220" name="Shape 220"/>
          <p:cNvPicPr preferRelativeResize="0"/>
          <p:nvPr/>
        </p:nvPicPr>
        <p:blipFill>
          <a:blip r:embed="rId3">
            <a:alphaModFix/>
          </a:blip>
          <a:stretch>
            <a:fillRect/>
          </a:stretch>
        </p:blipFill>
        <p:spPr>
          <a:xfrm>
            <a:off x="-1" y="65775"/>
            <a:ext cx="24267066" cy="136502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pic>
        <p:nvPicPr>
          <p:cNvPr id="225" name="Shape 225"/>
          <p:cNvPicPr preferRelativeResize="0"/>
          <p:nvPr/>
        </p:nvPicPr>
        <p:blipFill>
          <a:blip r:embed="rId3">
            <a:alphaModFix/>
          </a:blip>
          <a:stretch>
            <a:fillRect/>
          </a:stretch>
        </p:blipFill>
        <p:spPr>
          <a:xfrm>
            <a:off x="-1" y="-900"/>
            <a:ext cx="24384000" cy="13716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pic>
        <p:nvPicPr>
          <p:cNvPr id="230" name="Shape 230"/>
          <p:cNvPicPr preferRelativeResize="0"/>
          <p:nvPr/>
        </p:nvPicPr>
        <p:blipFill>
          <a:blip r:embed="rId3">
            <a:alphaModFix/>
          </a:blip>
          <a:stretch>
            <a:fillRect/>
          </a:stretch>
        </p:blipFill>
        <p:spPr>
          <a:xfrm>
            <a:off x="-1" y="-900"/>
            <a:ext cx="24384000" cy="13716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pic>
        <p:nvPicPr>
          <p:cNvPr id="235" name="Shape 235"/>
          <p:cNvPicPr preferRelativeResize="0"/>
          <p:nvPr/>
        </p:nvPicPr>
        <p:blipFill>
          <a:blip r:embed="rId3">
            <a:alphaModFix/>
          </a:blip>
          <a:stretch>
            <a:fillRect/>
          </a:stretch>
        </p:blipFill>
        <p:spPr>
          <a:xfrm>
            <a:off x="-1" y="-900"/>
            <a:ext cx="24384000" cy="13716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pic>
        <p:nvPicPr>
          <p:cNvPr id="240" name="Shape 240"/>
          <p:cNvPicPr preferRelativeResize="0"/>
          <p:nvPr/>
        </p:nvPicPr>
        <p:blipFill>
          <a:blip r:embed="rId3">
            <a:alphaModFix/>
          </a:blip>
          <a:stretch>
            <a:fillRect/>
          </a:stretch>
        </p:blipFill>
        <p:spPr>
          <a:xfrm>
            <a:off x="1598" y="0"/>
            <a:ext cx="24384000" cy="13716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x="0" y="0"/>
          <a:ext cx="0" cy="0"/>
          <a:chOff x="0" y="0"/>
          <a:chExt cx="0" cy="0"/>
        </a:xfrm>
      </p:grpSpPr>
      <p:sp>
        <p:nvSpPr>
          <p:cNvPr id="142" name="Shape 142"/>
          <p:cNvSpPr txBox="1"/>
          <p:nvPr/>
        </p:nvSpPr>
        <p:spPr>
          <a:xfrm>
            <a:off x="1219320" y="3209400"/>
            <a:ext cx="21947700" cy="8769300"/>
          </a:xfrm>
          <a:prstGeom prst="rect">
            <a:avLst/>
          </a:prstGeom>
          <a:noFill/>
          <a:ln>
            <a:noFill/>
          </a:ln>
        </p:spPr>
        <p:txBody>
          <a:bodyPr anchorCtr="0" anchor="t" bIns="0" lIns="0" rIns="0" tIns="0">
            <a:noAutofit/>
          </a:bodyPr>
          <a:lstStyle/>
          <a:p>
            <a:pPr indent="-609600" lvl="0" marL="457200" marR="0" rtl="0" algn="l">
              <a:spcBef>
                <a:spcPts val="0"/>
              </a:spcBef>
              <a:buClr>
                <a:schemeClr val="dk1"/>
              </a:buClr>
              <a:buSzPct val="100000"/>
              <a:buFont typeface="Open Sans"/>
              <a:buAutoNum type="arabicPeriod"/>
            </a:pPr>
            <a:r>
              <a:rPr lang="en-US" sz="6000">
                <a:solidFill>
                  <a:schemeClr val="dk1"/>
                </a:solidFill>
                <a:latin typeface="Open Sans"/>
                <a:ea typeface="Open Sans"/>
                <a:cs typeface="Open Sans"/>
                <a:sym typeface="Open Sans"/>
              </a:rPr>
              <a:t>What’s the latest in the Linux Security Automation space?</a:t>
            </a:r>
          </a:p>
          <a:p>
            <a:pPr indent="-609600" lvl="4" marL="2286000" marR="0" rtl="0" algn="l">
              <a:spcBef>
                <a:spcPts val="0"/>
              </a:spcBef>
              <a:buClr>
                <a:schemeClr val="dk1"/>
              </a:buClr>
              <a:buSzPct val="100000"/>
              <a:buFont typeface="Open Sans"/>
              <a:buAutoNum type="alphaLcPeriod"/>
            </a:pPr>
            <a:r>
              <a:rPr lang="en-US" sz="6000">
                <a:solidFill>
                  <a:schemeClr val="dk1"/>
                </a:solidFill>
                <a:latin typeface="Open Sans"/>
                <a:ea typeface="Open Sans"/>
                <a:cs typeface="Open Sans"/>
                <a:sym typeface="Open Sans"/>
              </a:rPr>
              <a:t>Government &amp; Commercial Initiatives</a:t>
            </a:r>
          </a:p>
          <a:p>
            <a:pPr indent="-609600" lvl="4" marL="2286000" marR="0" rtl="0" algn="l">
              <a:spcBef>
                <a:spcPts val="0"/>
              </a:spcBef>
              <a:buClr>
                <a:schemeClr val="dk1"/>
              </a:buClr>
              <a:buSzPct val="100000"/>
              <a:buFont typeface="Open Sans"/>
              <a:buAutoNum type="alphaLcPeriod"/>
            </a:pPr>
            <a:r>
              <a:rPr lang="en-US" sz="6000">
                <a:solidFill>
                  <a:schemeClr val="dk1"/>
                </a:solidFill>
                <a:latin typeface="Open Sans"/>
                <a:ea typeface="Open Sans"/>
                <a:cs typeface="Open Sans"/>
                <a:sym typeface="Open Sans"/>
              </a:rPr>
              <a:t>Formal and Emerging SCAP Standards</a:t>
            </a:r>
            <a:br>
              <a:rPr lang="en-US" sz="6000">
                <a:solidFill>
                  <a:schemeClr val="dk1"/>
                </a:solidFill>
                <a:latin typeface="Open Sans"/>
                <a:ea typeface="Open Sans"/>
                <a:cs typeface="Open Sans"/>
                <a:sym typeface="Open Sans"/>
              </a:rPr>
            </a:br>
          </a:p>
          <a:p>
            <a:pPr indent="-609600" lvl="0" marL="457200" marR="0" rtl="0" algn="l">
              <a:spcBef>
                <a:spcPts val="0"/>
              </a:spcBef>
              <a:buClr>
                <a:schemeClr val="dk1"/>
              </a:buClr>
              <a:buSzPct val="100000"/>
              <a:buFont typeface="Open Sans"/>
              <a:buAutoNum type="arabicPeriod"/>
            </a:pPr>
            <a:r>
              <a:rPr lang="en-US" sz="6000">
                <a:solidFill>
                  <a:schemeClr val="dk1"/>
                </a:solidFill>
                <a:latin typeface="Open Sans"/>
                <a:ea typeface="Open Sans"/>
                <a:cs typeface="Open Sans"/>
                <a:sym typeface="Open Sans"/>
              </a:rPr>
              <a:t>What tools and content are available today?</a:t>
            </a:r>
          </a:p>
          <a:p>
            <a:pPr indent="-609600" lvl="4" marL="2286000" marR="0" rtl="0" algn="l">
              <a:spcBef>
                <a:spcPts val="0"/>
              </a:spcBef>
              <a:buClr>
                <a:schemeClr val="dk1"/>
              </a:buClr>
              <a:buSzPct val="100000"/>
              <a:buFont typeface="Open Sans"/>
              <a:buAutoNum type="alphaLcPeriod"/>
            </a:pPr>
            <a:r>
              <a:rPr lang="en-US" sz="6000">
                <a:solidFill>
                  <a:schemeClr val="dk1"/>
                </a:solidFill>
                <a:latin typeface="Open Sans"/>
                <a:ea typeface="Open Sans"/>
                <a:cs typeface="Open Sans"/>
                <a:sym typeface="Open Sans"/>
              </a:rPr>
              <a:t>For enumerating (known) software vulnerabilities</a:t>
            </a:r>
          </a:p>
          <a:p>
            <a:pPr indent="-609600" lvl="4" marL="2286000" marR="0" rtl="0" algn="l">
              <a:spcBef>
                <a:spcPts val="0"/>
              </a:spcBef>
              <a:buClr>
                <a:schemeClr val="dk1"/>
              </a:buClr>
              <a:buSzPct val="100000"/>
              <a:buFont typeface="Open Sans"/>
              <a:buAutoNum type="alphaLcPeriod"/>
            </a:pPr>
            <a:r>
              <a:rPr lang="en-US" sz="6000">
                <a:solidFill>
                  <a:schemeClr val="dk1"/>
                </a:solidFill>
                <a:latin typeface="Open Sans"/>
                <a:ea typeface="Open Sans"/>
                <a:cs typeface="Open Sans"/>
                <a:sym typeface="Open Sans"/>
              </a:rPr>
              <a:t>For assessing configuration</a:t>
            </a:r>
            <a:br>
              <a:rPr lang="en-US" sz="6000">
                <a:solidFill>
                  <a:schemeClr val="dk1"/>
                </a:solidFill>
                <a:latin typeface="Open Sans"/>
                <a:ea typeface="Open Sans"/>
                <a:cs typeface="Open Sans"/>
                <a:sym typeface="Open Sans"/>
              </a:rPr>
            </a:b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x="0" y="0"/>
          <a:ext cx="0" cy="0"/>
          <a:chOff x="0" y="0"/>
          <a:chExt cx="0" cy="0"/>
        </a:xfrm>
      </p:grpSpPr>
      <p:pic>
        <p:nvPicPr>
          <p:cNvPr id="245" name="Shape 245"/>
          <p:cNvPicPr preferRelativeResize="0"/>
          <p:nvPr/>
        </p:nvPicPr>
        <p:blipFill>
          <a:blip r:embed="rId3">
            <a:alphaModFix/>
          </a:blip>
          <a:stretch>
            <a:fillRect/>
          </a:stretch>
        </p:blipFill>
        <p:spPr>
          <a:xfrm>
            <a:off x="-1" y="-900"/>
            <a:ext cx="24384000" cy="13716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sp>
        <p:nvSpPr>
          <p:cNvPr id="250" name="Shape 250"/>
          <p:cNvSpPr txBox="1"/>
          <p:nvPr/>
        </p:nvSpPr>
        <p:spPr>
          <a:xfrm>
            <a:off x="1219320" y="547200"/>
            <a:ext cx="21947700" cy="2289900"/>
          </a:xfrm>
          <a:prstGeom prst="rect">
            <a:avLst/>
          </a:prstGeom>
          <a:noFill/>
          <a:ln>
            <a:noFill/>
          </a:ln>
        </p:spPr>
        <p:txBody>
          <a:bodyPr anchorCtr="0" anchor="ctr" bIns="0" lIns="0" rIns="0" tIns="0">
            <a:noAutofit/>
          </a:bodyPr>
          <a:lstStyle/>
          <a:p>
            <a:pPr lvl="0" rtl="0" algn="ctr">
              <a:spcBef>
                <a:spcPts val="0"/>
              </a:spcBef>
              <a:buSzPct val="25000"/>
              <a:buNone/>
            </a:pPr>
            <a:r>
              <a:rPr b="1" lang="en-US" sz="8000">
                <a:solidFill>
                  <a:schemeClr val="dk1"/>
                </a:solidFill>
                <a:latin typeface="Open Sans"/>
                <a:ea typeface="Open Sans"/>
                <a:cs typeface="Open Sans"/>
                <a:sym typeface="Open Sans"/>
              </a:rPr>
              <a:t>Pop Quiz!</a:t>
            </a:r>
          </a:p>
        </p:txBody>
      </p:sp>
      <p:sp>
        <p:nvSpPr>
          <p:cNvPr id="251" name="Shape 251"/>
          <p:cNvSpPr txBox="1"/>
          <p:nvPr/>
        </p:nvSpPr>
        <p:spPr>
          <a:xfrm>
            <a:off x="1219322" y="3209400"/>
            <a:ext cx="9965100" cy="8769300"/>
          </a:xfrm>
          <a:prstGeom prst="rect">
            <a:avLst/>
          </a:prstGeom>
          <a:noFill/>
          <a:ln>
            <a:noFill/>
          </a:ln>
        </p:spPr>
        <p:txBody>
          <a:bodyPr anchorCtr="0" anchor="t" bIns="0" lIns="0" rIns="0" tIns="0">
            <a:noAutofit/>
          </a:bodyPr>
          <a:lstStyle/>
          <a:p>
            <a:pPr indent="-609600" lvl="0" marL="457200" marR="0" rtl="0" algn="l">
              <a:lnSpc>
                <a:spcPct val="100000"/>
              </a:lnSpc>
              <a:spcBef>
                <a:spcPts val="0"/>
              </a:spcBef>
              <a:spcAft>
                <a:spcPts val="0"/>
              </a:spcAft>
              <a:buClr>
                <a:schemeClr val="dk1"/>
              </a:buClr>
              <a:buSzPct val="100000"/>
              <a:buFont typeface="Open Sans"/>
              <a:buAutoNum type="arabicPeriod"/>
            </a:pPr>
            <a:r>
              <a:rPr lang="en-US" sz="6000">
                <a:solidFill>
                  <a:schemeClr val="dk1"/>
                </a:solidFill>
                <a:latin typeface="Open Sans"/>
                <a:ea typeface="Open Sans"/>
                <a:cs typeface="Open Sans"/>
                <a:sym typeface="Open Sans"/>
              </a:rPr>
              <a:t>What assurances do I have that CVSS scores are accurate?</a:t>
            </a:r>
            <a:br>
              <a:rPr lang="en-US" sz="6000">
                <a:solidFill>
                  <a:schemeClr val="dk1"/>
                </a:solidFill>
                <a:latin typeface="Open Sans"/>
                <a:ea typeface="Open Sans"/>
                <a:cs typeface="Open Sans"/>
                <a:sym typeface="Open Sans"/>
              </a:rPr>
            </a:br>
          </a:p>
          <a:p>
            <a:pPr indent="-609600" lvl="0" marL="457200" marR="0" rtl="0" algn="l">
              <a:lnSpc>
                <a:spcPct val="100000"/>
              </a:lnSpc>
              <a:spcBef>
                <a:spcPts val="0"/>
              </a:spcBef>
              <a:spcAft>
                <a:spcPts val="0"/>
              </a:spcAft>
              <a:buClr>
                <a:schemeClr val="dk1"/>
              </a:buClr>
              <a:buSzPct val="100000"/>
              <a:buFont typeface="Open Sans"/>
              <a:buAutoNum type="arabicPeriod"/>
            </a:pPr>
            <a:r>
              <a:rPr lang="en-US" sz="6000">
                <a:solidFill>
                  <a:schemeClr val="dk1"/>
                </a:solidFill>
                <a:latin typeface="Open Sans"/>
                <a:ea typeface="Open Sans"/>
                <a:cs typeface="Open Sans"/>
                <a:sym typeface="Open Sans"/>
              </a:rPr>
              <a:t>Who assigns CCEs? </a:t>
            </a:r>
            <a:br>
              <a:rPr lang="en-US" sz="6000">
                <a:solidFill>
                  <a:schemeClr val="dk1"/>
                </a:solidFill>
                <a:latin typeface="Open Sans"/>
                <a:ea typeface="Open Sans"/>
                <a:cs typeface="Open Sans"/>
                <a:sym typeface="Open Sans"/>
              </a:rPr>
            </a:br>
          </a:p>
          <a:p>
            <a:pPr indent="-609600" lvl="0" marL="457200" marR="0" rtl="0" algn="l">
              <a:lnSpc>
                <a:spcPct val="100000"/>
              </a:lnSpc>
              <a:spcBef>
                <a:spcPts val="0"/>
              </a:spcBef>
              <a:spcAft>
                <a:spcPts val="0"/>
              </a:spcAft>
              <a:buClr>
                <a:schemeClr val="dk1"/>
              </a:buClr>
              <a:buSzPct val="100000"/>
              <a:buFont typeface="Open Sans"/>
              <a:buAutoNum type="arabicPeriod"/>
            </a:pPr>
            <a:r>
              <a:rPr lang="en-US" sz="6000">
                <a:solidFill>
                  <a:schemeClr val="dk1"/>
                </a:solidFill>
                <a:latin typeface="Open Sans"/>
                <a:ea typeface="Open Sans"/>
                <a:cs typeface="Open Sans"/>
                <a:sym typeface="Open Sans"/>
              </a:rPr>
              <a:t>Who reviews the CCE to NIST mappings?</a:t>
            </a:r>
          </a:p>
        </p:txBody>
      </p:sp>
      <p:pic>
        <p:nvPicPr>
          <p:cNvPr id="252" name="Shape 252"/>
          <p:cNvPicPr preferRelativeResize="0"/>
          <p:nvPr/>
        </p:nvPicPr>
        <p:blipFill>
          <a:blip r:embed="rId3">
            <a:alphaModFix/>
          </a:blip>
          <a:stretch>
            <a:fillRect/>
          </a:stretch>
        </p:blipFill>
        <p:spPr>
          <a:xfrm>
            <a:off x="12018549" y="3944700"/>
            <a:ext cx="12185050" cy="6875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56" name="Shape 256"/>
        <p:cNvGrpSpPr/>
        <p:nvPr/>
      </p:nvGrpSpPr>
      <p:grpSpPr>
        <a:xfrm>
          <a:off x="0" y="0"/>
          <a:ext cx="0" cy="0"/>
          <a:chOff x="0" y="0"/>
          <a:chExt cx="0" cy="0"/>
        </a:xfrm>
      </p:grpSpPr>
      <p:pic>
        <p:nvPicPr>
          <p:cNvPr id="257" name="Shape 257"/>
          <p:cNvPicPr preferRelativeResize="0"/>
          <p:nvPr/>
        </p:nvPicPr>
        <p:blipFill rotWithShape="1">
          <a:blip r:embed="rId3">
            <a:alphaModFix/>
          </a:blip>
          <a:srcRect b="0" l="0" r="0" t="0"/>
          <a:stretch/>
        </p:blipFill>
        <p:spPr>
          <a:xfrm>
            <a:off x="0" y="-17400"/>
            <a:ext cx="24445800" cy="13750800"/>
          </a:xfrm>
          <a:prstGeom prst="rect">
            <a:avLst/>
          </a:prstGeom>
          <a:noFill/>
          <a:ln>
            <a:noFill/>
          </a:ln>
        </p:spPr>
      </p:pic>
      <p:sp>
        <p:nvSpPr>
          <p:cNvPr id="258" name="Shape 258"/>
          <p:cNvSpPr txBox="1"/>
          <p:nvPr/>
        </p:nvSpPr>
        <p:spPr>
          <a:xfrm>
            <a:off x="2553536" y="2682875"/>
            <a:ext cx="16411500" cy="2916300"/>
          </a:xfrm>
          <a:prstGeom prst="rect">
            <a:avLst/>
          </a:prstGeom>
          <a:noFill/>
          <a:ln>
            <a:noFill/>
          </a:ln>
        </p:spPr>
        <p:txBody>
          <a:bodyPr anchorCtr="0" anchor="t" bIns="45000" lIns="90000" rIns="90000" tIns="45000">
            <a:noAutofit/>
          </a:bodyPr>
          <a:lstStyle/>
          <a:p>
            <a:pPr indent="0" lvl="0" marL="0" marR="0" rtl="0" algn="l">
              <a:lnSpc>
                <a:spcPct val="93000"/>
              </a:lnSpc>
              <a:spcBef>
                <a:spcPts val="0"/>
              </a:spcBef>
              <a:spcAft>
                <a:spcPts val="0"/>
              </a:spcAft>
              <a:buNone/>
            </a:pPr>
            <a:r>
              <a:t/>
            </a:r>
            <a:endParaRPr b="1" i="0" sz="9600" u="none" cap="none" strike="noStrike">
              <a:solidFill>
                <a:srgbClr val="FFFFFF"/>
              </a:solidFill>
              <a:latin typeface="Open Sans"/>
              <a:ea typeface="Open Sans"/>
              <a:cs typeface="Open Sans"/>
              <a:sym typeface="Open Sans"/>
            </a:endParaRPr>
          </a:p>
        </p:txBody>
      </p:sp>
      <p:sp>
        <p:nvSpPr>
          <p:cNvPr id="259" name="Shape 259"/>
          <p:cNvSpPr txBox="1"/>
          <p:nvPr/>
        </p:nvSpPr>
        <p:spPr>
          <a:xfrm>
            <a:off x="2389137" y="4748250"/>
            <a:ext cx="19608900" cy="4219500"/>
          </a:xfrm>
          <a:prstGeom prst="rect">
            <a:avLst/>
          </a:prstGeom>
          <a:noFill/>
          <a:ln>
            <a:noFill/>
          </a:ln>
        </p:spPr>
        <p:txBody>
          <a:bodyPr anchorCtr="0" anchor="t" bIns="45000" lIns="90000" rIns="90000" tIns="87325">
            <a:noAutofit/>
          </a:bodyPr>
          <a:lstStyle/>
          <a:p>
            <a:pPr indent="0" lvl="0" marL="0" marR="0" rtl="0" algn="ctr">
              <a:lnSpc>
                <a:spcPct val="93000"/>
              </a:lnSpc>
              <a:spcBef>
                <a:spcPts val="0"/>
              </a:spcBef>
              <a:spcAft>
                <a:spcPts val="0"/>
              </a:spcAft>
              <a:buClr>
                <a:srgbClr val="FFFFFF"/>
              </a:buClr>
              <a:buSzPct val="25000"/>
              <a:buFont typeface="Arial"/>
              <a:buNone/>
            </a:pPr>
            <a:r>
              <a:rPr b="1" lang="en-US" sz="7200">
                <a:solidFill>
                  <a:srgbClr val="FFFFFF"/>
                </a:solidFill>
                <a:latin typeface="Open Sans"/>
                <a:ea typeface="Open Sans"/>
                <a:cs typeface="Open Sans"/>
                <a:sym typeface="Open Sans"/>
              </a:rPr>
              <a:t>OPEN SOURCE</a:t>
            </a:r>
          </a:p>
          <a:p>
            <a:pPr indent="0" lvl="0" marL="0" marR="0" rtl="0" algn="ctr">
              <a:lnSpc>
                <a:spcPct val="93000"/>
              </a:lnSpc>
              <a:spcBef>
                <a:spcPts val="0"/>
              </a:spcBef>
              <a:spcAft>
                <a:spcPts val="0"/>
              </a:spcAft>
              <a:buClr>
                <a:srgbClr val="FFFFFF"/>
              </a:buClr>
              <a:buSzPct val="25000"/>
              <a:buFont typeface="Arial"/>
              <a:buNone/>
            </a:pPr>
            <a:r>
              <a:rPr b="1" lang="en-US" sz="7200">
                <a:solidFill>
                  <a:srgbClr val="FFFFFF"/>
                </a:solidFill>
                <a:latin typeface="Open Sans"/>
                <a:ea typeface="Open Sans"/>
                <a:cs typeface="Open Sans"/>
                <a:sym typeface="Open Sans"/>
              </a:rPr>
              <a:t>CONFRONTS THE C&amp;A CHALLENGE:</a:t>
            </a:r>
          </a:p>
          <a:p>
            <a:pPr indent="0" lvl="0" marL="0" marR="0" rtl="0" algn="ctr">
              <a:lnSpc>
                <a:spcPct val="93000"/>
              </a:lnSpc>
              <a:spcBef>
                <a:spcPts val="0"/>
              </a:spcBef>
              <a:spcAft>
                <a:spcPts val="0"/>
              </a:spcAft>
              <a:buClr>
                <a:srgbClr val="FFFFFF"/>
              </a:buClr>
              <a:buSzPct val="25000"/>
              <a:buFont typeface="Arial"/>
              <a:buNone/>
            </a:pPr>
            <a:r>
              <a:rPr lang="en-US" sz="7200">
                <a:solidFill>
                  <a:srgbClr val="FFFFFF"/>
                </a:solidFill>
                <a:latin typeface="Open Sans"/>
                <a:ea typeface="Open Sans"/>
                <a:cs typeface="Open Sans"/>
                <a:sym typeface="Open Sans"/>
              </a:rPr>
              <a:t>OpenSCAP</a:t>
            </a:r>
          </a:p>
          <a:p>
            <a:pPr indent="0" lvl="0" marL="0" marR="0" rtl="0" algn="ctr">
              <a:lnSpc>
                <a:spcPct val="93000"/>
              </a:lnSpc>
              <a:spcBef>
                <a:spcPts val="0"/>
              </a:spcBef>
              <a:spcAft>
                <a:spcPts val="0"/>
              </a:spcAft>
              <a:buClr>
                <a:srgbClr val="FFFFFF"/>
              </a:buClr>
              <a:buFont typeface="Arial"/>
              <a:buNone/>
            </a:pPr>
            <a:r>
              <a:t/>
            </a:r>
            <a:endParaRPr b="1" sz="7200">
              <a:solidFill>
                <a:srgbClr val="FFFFFF"/>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 name="Shape 263"/>
        <p:cNvGrpSpPr/>
        <p:nvPr/>
      </p:nvGrpSpPr>
      <p:grpSpPr>
        <a:xfrm>
          <a:off x="0" y="0"/>
          <a:ext cx="0" cy="0"/>
          <a:chOff x="0" y="0"/>
          <a:chExt cx="0" cy="0"/>
        </a:xfrm>
      </p:grpSpPr>
      <p:pic>
        <p:nvPicPr>
          <p:cNvPr descr="OpenSCAP-Horizontal-Color.png" id="264" name="Shape 264"/>
          <p:cNvPicPr preferRelativeResize="0"/>
          <p:nvPr/>
        </p:nvPicPr>
        <p:blipFill>
          <a:blip r:embed="rId3">
            <a:alphaModFix/>
          </a:blip>
          <a:stretch>
            <a:fillRect/>
          </a:stretch>
        </p:blipFill>
        <p:spPr>
          <a:xfrm>
            <a:off x="4688150" y="2503787"/>
            <a:ext cx="15010874" cy="4288825"/>
          </a:xfrm>
          <a:prstGeom prst="rect">
            <a:avLst/>
          </a:prstGeom>
          <a:noFill/>
          <a:ln>
            <a:noFill/>
          </a:ln>
        </p:spPr>
      </p:pic>
      <p:sp>
        <p:nvSpPr>
          <p:cNvPr id="265" name="Shape 265"/>
          <p:cNvSpPr txBox="1"/>
          <p:nvPr/>
        </p:nvSpPr>
        <p:spPr>
          <a:xfrm>
            <a:off x="1694650" y="6360200"/>
            <a:ext cx="21765599" cy="4288800"/>
          </a:xfrm>
          <a:prstGeom prst="rect">
            <a:avLst/>
          </a:prstGeom>
          <a:noFill/>
          <a:ln>
            <a:noFill/>
          </a:ln>
        </p:spPr>
        <p:txBody>
          <a:bodyPr anchorCtr="0" anchor="t" bIns="91425" lIns="91425" rIns="91425" tIns="91425">
            <a:noAutofit/>
          </a:bodyPr>
          <a:lstStyle/>
          <a:p>
            <a:pPr lvl="0" algn="ctr">
              <a:spcBef>
                <a:spcPts val="0"/>
              </a:spcBef>
              <a:buNone/>
            </a:pPr>
            <a:r>
              <a:rPr lang="en-US" sz="6000">
                <a:latin typeface="Open Sans"/>
                <a:ea typeface="Open Sans"/>
                <a:cs typeface="Open Sans"/>
                <a:sym typeface="Open Sans"/>
              </a:rPr>
              <a:t>Community created </a:t>
            </a:r>
            <a:r>
              <a:rPr i="1" lang="en-US" sz="6000" u="sng">
                <a:latin typeface="Open Sans"/>
                <a:ea typeface="Open Sans"/>
                <a:cs typeface="Open Sans"/>
                <a:sym typeface="Open Sans"/>
              </a:rPr>
              <a:t>portfolio</a:t>
            </a:r>
            <a:r>
              <a:rPr lang="en-US" sz="6000">
                <a:latin typeface="Open Sans"/>
                <a:ea typeface="Open Sans"/>
                <a:cs typeface="Open Sans"/>
                <a:sym typeface="Open Sans"/>
              </a:rPr>
              <a:t> of tools and content</a:t>
            </a:r>
            <a:br>
              <a:rPr lang="en-US" sz="6000">
                <a:latin typeface="Open Sans"/>
                <a:ea typeface="Open Sans"/>
                <a:cs typeface="Open Sans"/>
                <a:sym typeface="Open Sans"/>
              </a:rPr>
            </a:br>
            <a:r>
              <a:rPr lang="en-US" sz="6000">
                <a:latin typeface="Open Sans"/>
                <a:ea typeface="Open Sans"/>
                <a:cs typeface="Open Sans"/>
                <a:sym typeface="Open Sans"/>
              </a:rPr>
              <a:t>to assess systems for known vulnerabilities.</a:t>
            </a:r>
            <a:br>
              <a:rPr lang="en-US" sz="6000">
                <a:latin typeface="Open Sans"/>
                <a:ea typeface="Open Sans"/>
                <a:cs typeface="Open Sans"/>
                <a:sym typeface="Open Sans"/>
              </a:rPr>
            </a:br>
            <a:br>
              <a:rPr lang="en-US" sz="6000">
                <a:latin typeface="Open Sans"/>
                <a:ea typeface="Open Sans"/>
                <a:cs typeface="Open Sans"/>
                <a:sym typeface="Open Sans"/>
              </a:rPr>
            </a:br>
            <a:r>
              <a:rPr b="1" lang="en-US" sz="6000">
                <a:solidFill>
                  <a:srgbClr val="666666"/>
                </a:solidFill>
                <a:latin typeface="Open Sans"/>
                <a:ea typeface="Open Sans"/>
                <a:cs typeface="Open Sans"/>
                <a:sym typeface="Open Sans"/>
              </a:rPr>
              <a:t>https://github.com/OpenSCAP</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 name="Shape 269"/>
        <p:cNvGrpSpPr/>
        <p:nvPr/>
      </p:nvGrpSpPr>
      <p:grpSpPr>
        <a:xfrm>
          <a:off x="0" y="0"/>
          <a:ext cx="0" cy="0"/>
          <a:chOff x="0" y="0"/>
          <a:chExt cx="0" cy="0"/>
        </a:xfrm>
      </p:grpSpPr>
      <p:graphicFrame>
        <p:nvGraphicFramePr>
          <p:cNvPr id="270" name="Shape 270"/>
          <p:cNvGraphicFramePr/>
          <p:nvPr/>
        </p:nvGraphicFramePr>
        <p:xfrm>
          <a:off x="952475" y="1144475"/>
          <a:ext cx="3000000" cy="3000000"/>
        </p:xfrm>
        <a:graphic>
          <a:graphicData uri="http://schemas.openxmlformats.org/drawingml/2006/table">
            <a:tbl>
              <a:tblPr>
                <a:noFill/>
                <a:tableStyleId>{2EC794F6-9E14-402B-949E-A1662B41C7E6}</a:tableStyleId>
              </a:tblPr>
              <a:tblGrid>
                <a:gridCol w="4303675"/>
                <a:gridCol w="18178525"/>
              </a:tblGrid>
              <a:tr h="381000">
                <a:tc>
                  <a:txBody>
                    <a:bodyPr>
                      <a:noAutofit/>
                    </a:bodyPr>
                    <a:lstStyle/>
                    <a:p>
                      <a:pPr lvl="0">
                        <a:spcBef>
                          <a:spcPts val="0"/>
                        </a:spcBef>
                        <a:buNone/>
                      </a:pPr>
                      <a:r>
                        <a:rPr lang="en-US" sz="6000">
                          <a:latin typeface="Open Sans"/>
                          <a:ea typeface="Open Sans"/>
                          <a:cs typeface="Open Sans"/>
                          <a:sym typeface="Open Sans"/>
                        </a:rPr>
                        <a:t>2008</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rPr lang="en-US" sz="6000">
                          <a:latin typeface="Open Sans"/>
                          <a:ea typeface="Open Sans"/>
                          <a:cs typeface="Open Sans"/>
                          <a:sym typeface="Open Sans"/>
                        </a:rPr>
                        <a:t>First commit to OpenSCAP,</a:t>
                      </a:r>
                      <a:br>
                        <a:rPr lang="en-US" sz="6000">
                          <a:latin typeface="Open Sans"/>
                          <a:ea typeface="Open Sans"/>
                          <a:cs typeface="Open Sans"/>
                          <a:sym typeface="Open Sans"/>
                        </a:rPr>
                      </a:br>
                      <a:r>
                        <a:rPr lang="en-US" sz="6000">
                          <a:latin typeface="Open Sans"/>
                          <a:ea typeface="Open Sans"/>
                          <a:cs typeface="Open Sans"/>
                          <a:sym typeface="Open Sans"/>
                        </a:rPr>
                        <a:t>execution capability for SCAP on Linux</a:t>
                      </a:r>
                      <a:br>
                        <a:rPr lang="en-US" sz="6000">
                          <a:latin typeface="Open Sans"/>
                          <a:ea typeface="Open Sans"/>
                          <a:cs typeface="Open Sans"/>
                          <a:sym typeface="Open Sans"/>
                        </a:rPr>
                      </a:br>
                      <a:br>
                        <a:rPr lang="en-US" sz="6000">
                          <a:latin typeface="Open Sans"/>
                          <a:ea typeface="Open Sans"/>
                          <a:cs typeface="Open Sans"/>
                          <a:sym typeface="Open Sans"/>
                        </a:rPr>
                      </a:br>
                    </a:p>
                    <a:p>
                      <a:pPr lvl="0">
                        <a:spcBef>
                          <a:spcPts val="0"/>
                        </a:spcBef>
                        <a:buNone/>
                      </a:pPr>
                      <a:r>
                        <a:t/>
                      </a:r>
                      <a:endParaRPr sz="60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1000">
                <a:tc>
                  <a:txBody>
                    <a:bodyPr>
                      <a:noAutofit/>
                    </a:bodyPr>
                    <a:lstStyle/>
                    <a:p>
                      <a:pPr lvl="0">
                        <a:spcBef>
                          <a:spcPts val="0"/>
                        </a:spcBef>
                        <a:buNone/>
                      </a:pPr>
                      <a:r>
                        <a:t/>
                      </a:r>
                      <a:endParaRPr sz="60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a:spcBef>
                          <a:spcPts val="0"/>
                        </a:spcBef>
                        <a:buNone/>
                      </a:pPr>
                      <a:r>
                        <a:t/>
                      </a:r>
                      <a:endParaRPr sz="60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1000">
                <a:tc>
                  <a:txBody>
                    <a:bodyPr>
                      <a:noAutofit/>
                    </a:bodyPr>
                    <a:lstStyle/>
                    <a:p>
                      <a:pPr lvl="0">
                        <a:spcBef>
                          <a:spcPts val="0"/>
                        </a:spcBef>
                        <a:buNone/>
                      </a:pPr>
                      <a:r>
                        <a:t/>
                      </a:r>
                      <a:endParaRPr sz="60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a:spcBef>
                          <a:spcPts val="0"/>
                        </a:spcBef>
                        <a:buNone/>
                      </a:pPr>
                      <a:r>
                        <a:t/>
                      </a:r>
                      <a:endParaRPr sz="60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pic>
        <p:nvPicPr>
          <p:cNvPr id="271" name="Shape 271"/>
          <p:cNvPicPr preferRelativeResize="0"/>
          <p:nvPr/>
        </p:nvPicPr>
        <p:blipFill>
          <a:blip r:embed="rId3">
            <a:alphaModFix/>
          </a:blip>
          <a:stretch>
            <a:fillRect/>
          </a:stretch>
        </p:blipFill>
        <p:spPr>
          <a:xfrm>
            <a:off x="7762151" y="5220651"/>
            <a:ext cx="9630599" cy="1616474"/>
          </a:xfrm>
          <a:prstGeom prst="rect">
            <a:avLst/>
          </a:prstGeom>
          <a:noFill/>
          <a:ln>
            <a:noFill/>
          </a:ln>
        </p:spPr>
      </p:pic>
      <p:pic>
        <p:nvPicPr>
          <p:cNvPr id="272" name="Shape 272"/>
          <p:cNvPicPr preferRelativeResize="0"/>
          <p:nvPr/>
        </p:nvPicPr>
        <p:blipFill>
          <a:blip r:embed="rId4">
            <a:alphaModFix/>
          </a:blip>
          <a:stretch>
            <a:fillRect/>
          </a:stretch>
        </p:blipFill>
        <p:spPr>
          <a:xfrm>
            <a:off x="4259000" y="4585100"/>
            <a:ext cx="3186700" cy="3186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 name="Shape 276"/>
        <p:cNvGrpSpPr/>
        <p:nvPr/>
      </p:nvGrpSpPr>
      <p:grpSpPr>
        <a:xfrm>
          <a:off x="0" y="0"/>
          <a:ext cx="0" cy="0"/>
          <a:chOff x="0" y="0"/>
          <a:chExt cx="0" cy="0"/>
        </a:xfrm>
      </p:grpSpPr>
      <p:graphicFrame>
        <p:nvGraphicFramePr>
          <p:cNvPr id="277" name="Shape 277"/>
          <p:cNvGraphicFramePr/>
          <p:nvPr/>
        </p:nvGraphicFramePr>
        <p:xfrm>
          <a:off x="952475" y="1144475"/>
          <a:ext cx="3000000" cy="3000000"/>
        </p:xfrm>
        <a:graphic>
          <a:graphicData uri="http://schemas.openxmlformats.org/drawingml/2006/table">
            <a:tbl>
              <a:tblPr>
                <a:noFill/>
                <a:tableStyleId>{2EC794F6-9E14-402B-949E-A1662B41C7E6}</a:tableStyleId>
              </a:tblPr>
              <a:tblGrid>
                <a:gridCol w="4303675"/>
                <a:gridCol w="18178525"/>
              </a:tblGrid>
              <a:tr h="381000">
                <a:tc>
                  <a:txBody>
                    <a:bodyPr>
                      <a:noAutofit/>
                    </a:bodyPr>
                    <a:lstStyle/>
                    <a:p>
                      <a:pPr lvl="0" rtl="0">
                        <a:spcBef>
                          <a:spcPts val="0"/>
                        </a:spcBef>
                        <a:buNone/>
                      </a:pPr>
                      <a:r>
                        <a:rPr lang="en-US" sz="6000">
                          <a:latin typeface="Open Sans"/>
                          <a:ea typeface="Open Sans"/>
                          <a:cs typeface="Open Sans"/>
                          <a:sym typeface="Open Sans"/>
                        </a:rPr>
                        <a:t>2008</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rPr lang="en-US" sz="6000">
                          <a:latin typeface="Open Sans"/>
                          <a:ea typeface="Open Sans"/>
                          <a:cs typeface="Open Sans"/>
                          <a:sym typeface="Open Sans"/>
                        </a:rPr>
                        <a:t>First commit to OpenSCAP,</a:t>
                      </a:r>
                      <a:br>
                        <a:rPr lang="en-US" sz="6000">
                          <a:latin typeface="Open Sans"/>
                          <a:ea typeface="Open Sans"/>
                          <a:cs typeface="Open Sans"/>
                          <a:sym typeface="Open Sans"/>
                        </a:rPr>
                      </a:br>
                      <a:r>
                        <a:rPr lang="en-US" sz="6000">
                          <a:latin typeface="Open Sans"/>
                          <a:ea typeface="Open Sans"/>
                          <a:cs typeface="Open Sans"/>
                          <a:sym typeface="Open Sans"/>
                        </a:rPr>
                        <a:t>execution capability for SCAP on Linux</a:t>
                      </a:r>
                      <a:br>
                        <a:rPr lang="en-US" sz="6000">
                          <a:latin typeface="Open Sans"/>
                          <a:ea typeface="Open Sans"/>
                          <a:cs typeface="Open Sans"/>
                          <a:sym typeface="Open Sans"/>
                        </a:rPr>
                      </a:br>
                      <a:br>
                        <a:rPr lang="en-US" sz="6000">
                          <a:latin typeface="Open Sans"/>
                          <a:ea typeface="Open Sans"/>
                          <a:cs typeface="Open Sans"/>
                          <a:sym typeface="Open Sans"/>
                        </a:rPr>
                      </a:br>
                    </a:p>
                    <a:p>
                      <a:pPr lvl="0" rtl="0">
                        <a:spcBef>
                          <a:spcPts val="0"/>
                        </a:spcBef>
                        <a:buNone/>
                      </a:pPr>
                      <a:r>
                        <a:t/>
                      </a:r>
                      <a:endParaRPr sz="60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1000">
                <a:tc>
                  <a:txBody>
                    <a:bodyPr>
                      <a:noAutofit/>
                    </a:bodyPr>
                    <a:lstStyle/>
                    <a:p>
                      <a:pPr lvl="0" rtl="0">
                        <a:spcBef>
                          <a:spcPts val="0"/>
                        </a:spcBef>
                        <a:buNone/>
                      </a:pPr>
                      <a:r>
                        <a:rPr lang="en-US" sz="6000">
                          <a:latin typeface="Open Sans"/>
                          <a:ea typeface="Open Sans"/>
                          <a:cs typeface="Open Sans"/>
                          <a:sym typeface="Open Sans"/>
                        </a:rPr>
                        <a:t>2011</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rPr lang="en-US" sz="6000">
                          <a:latin typeface="Open Sans"/>
                          <a:ea typeface="Open Sans"/>
                          <a:cs typeface="Open Sans"/>
                          <a:sym typeface="Open Sans"/>
                        </a:rPr>
                        <a:t>First commit to SCAP Security Guide,</a:t>
                      </a:r>
                      <a:br>
                        <a:rPr lang="en-US" sz="6000">
                          <a:latin typeface="Open Sans"/>
                          <a:ea typeface="Open Sans"/>
                          <a:cs typeface="Open Sans"/>
                          <a:sym typeface="Open Sans"/>
                        </a:rPr>
                      </a:br>
                      <a:r>
                        <a:rPr lang="en-US" sz="6000">
                          <a:latin typeface="Open Sans"/>
                          <a:ea typeface="Open Sans"/>
                          <a:cs typeface="Open Sans"/>
                          <a:sym typeface="Open Sans"/>
                        </a:rPr>
                        <a:t>hardening guidance + policy references</a:t>
                      </a:r>
                      <a:br>
                        <a:rPr lang="en-US" sz="6000">
                          <a:latin typeface="Open Sans"/>
                          <a:ea typeface="Open Sans"/>
                          <a:cs typeface="Open Sans"/>
                          <a:sym typeface="Open Sans"/>
                        </a:rPr>
                      </a:br>
                      <a:r>
                        <a:rPr lang="en-US" sz="6000">
                          <a:latin typeface="Open Sans"/>
                          <a:ea typeface="Open Sans"/>
                          <a:cs typeface="Open Sans"/>
                          <a:sym typeface="Open Sans"/>
                        </a:rPr>
                        <a:t>Colloquially, “SCAP Content”</a:t>
                      </a:r>
                      <a:br>
                        <a:rPr lang="en-US" sz="6000">
                          <a:latin typeface="Open Sans"/>
                          <a:ea typeface="Open Sans"/>
                          <a:cs typeface="Open Sans"/>
                          <a:sym typeface="Open Sans"/>
                        </a:rPr>
                      </a:br>
                    </a:p>
                    <a:p>
                      <a:pPr lvl="0" rtl="0">
                        <a:spcBef>
                          <a:spcPts val="0"/>
                        </a:spcBef>
                        <a:buClr>
                          <a:schemeClr val="dk1"/>
                        </a:buClr>
                        <a:buSzPct val="25000"/>
                        <a:buFont typeface="Arial"/>
                        <a:buNone/>
                      </a:pPr>
                      <a:br>
                        <a:rPr lang="en-US" sz="6000">
                          <a:latin typeface="Open Sans"/>
                          <a:ea typeface="Open Sans"/>
                          <a:cs typeface="Open Sans"/>
                          <a:sym typeface="Open Sans"/>
                        </a:rPr>
                      </a:b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1000">
                <a:tc>
                  <a:txBody>
                    <a:bodyPr>
                      <a:noAutofit/>
                    </a:bodyPr>
                    <a:lstStyle/>
                    <a:p>
                      <a:pPr lvl="0" rtl="0">
                        <a:spcBef>
                          <a:spcPts val="0"/>
                        </a:spcBef>
                        <a:buNone/>
                      </a:pPr>
                      <a:r>
                        <a:t/>
                      </a:r>
                      <a:endParaRPr sz="60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t/>
                      </a:r>
                      <a:endParaRPr sz="60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1000">
                <a:tc>
                  <a:txBody>
                    <a:bodyPr>
                      <a:noAutofit/>
                    </a:bodyPr>
                    <a:lstStyle/>
                    <a:p>
                      <a:pPr lvl="0" rtl="0">
                        <a:spcBef>
                          <a:spcPts val="0"/>
                        </a:spcBef>
                        <a:buNone/>
                      </a:pPr>
                      <a:r>
                        <a:t/>
                      </a:r>
                      <a:endParaRPr sz="60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t/>
                      </a:r>
                      <a:endParaRPr sz="60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pic>
        <p:nvPicPr>
          <p:cNvPr id="278" name="Shape 278"/>
          <p:cNvPicPr preferRelativeResize="0"/>
          <p:nvPr/>
        </p:nvPicPr>
        <p:blipFill>
          <a:blip r:embed="rId3">
            <a:alphaModFix/>
          </a:blip>
          <a:stretch>
            <a:fillRect/>
          </a:stretch>
        </p:blipFill>
        <p:spPr>
          <a:xfrm>
            <a:off x="9204676" y="3662726"/>
            <a:ext cx="9630599" cy="1616474"/>
          </a:xfrm>
          <a:prstGeom prst="rect">
            <a:avLst/>
          </a:prstGeom>
          <a:noFill/>
          <a:ln>
            <a:noFill/>
          </a:ln>
        </p:spPr>
      </p:pic>
      <p:pic>
        <p:nvPicPr>
          <p:cNvPr id="279" name="Shape 279"/>
          <p:cNvPicPr preferRelativeResize="0"/>
          <p:nvPr/>
        </p:nvPicPr>
        <p:blipFill>
          <a:blip r:embed="rId4">
            <a:alphaModFix/>
          </a:blip>
          <a:stretch>
            <a:fillRect/>
          </a:stretch>
        </p:blipFill>
        <p:spPr>
          <a:xfrm>
            <a:off x="11270050" y="9449094"/>
            <a:ext cx="8424424" cy="17387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3" name="Shape 283"/>
        <p:cNvGrpSpPr/>
        <p:nvPr/>
      </p:nvGrpSpPr>
      <p:grpSpPr>
        <a:xfrm>
          <a:off x="0" y="0"/>
          <a:ext cx="0" cy="0"/>
          <a:chOff x="0" y="0"/>
          <a:chExt cx="0" cy="0"/>
        </a:xfrm>
      </p:grpSpPr>
      <p:pic>
        <p:nvPicPr>
          <p:cNvPr id="284" name="Shape 284"/>
          <p:cNvPicPr preferRelativeResize="0"/>
          <p:nvPr/>
        </p:nvPicPr>
        <p:blipFill>
          <a:blip r:embed="rId3">
            <a:alphaModFix/>
          </a:blip>
          <a:stretch>
            <a:fillRect/>
          </a:stretch>
        </p:blipFill>
        <p:spPr>
          <a:xfrm>
            <a:off x="601925" y="5358649"/>
            <a:ext cx="5214248" cy="3910673"/>
          </a:xfrm>
          <a:prstGeom prst="rect">
            <a:avLst/>
          </a:prstGeom>
          <a:noFill/>
          <a:ln>
            <a:noFill/>
          </a:ln>
        </p:spPr>
      </p:pic>
      <p:pic>
        <p:nvPicPr>
          <p:cNvPr id="285" name="Shape 285"/>
          <p:cNvPicPr preferRelativeResize="0"/>
          <p:nvPr/>
        </p:nvPicPr>
        <p:blipFill>
          <a:blip r:embed="rId4">
            <a:alphaModFix/>
          </a:blip>
          <a:stretch>
            <a:fillRect/>
          </a:stretch>
        </p:blipFill>
        <p:spPr>
          <a:xfrm>
            <a:off x="855050" y="427542"/>
            <a:ext cx="2549211" cy="2549208"/>
          </a:xfrm>
          <a:prstGeom prst="rect">
            <a:avLst/>
          </a:prstGeom>
          <a:noFill/>
          <a:ln>
            <a:noFill/>
          </a:ln>
        </p:spPr>
      </p:pic>
      <p:pic>
        <p:nvPicPr>
          <p:cNvPr id="286" name="Shape 286"/>
          <p:cNvPicPr preferRelativeResize="0"/>
          <p:nvPr/>
        </p:nvPicPr>
        <p:blipFill>
          <a:blip r:embed="rId5">
            <a:alphaModFix/>
          </a:blip>
          <a:stretch>
            <a:fillRect/>
          </a:stretch>
        </p:blipFill>
        <p:spPr>
          <a:xfrm>
            <a:off x="3224974" y="9580311"/>
            <a:ext cx="2095378" cy="2095375"/>
          </a:xfrm>
          <a:prstGeom prst="rect">
            <a:avLst/>
          </a:prstGeom>
          <a:noFill/>
          <a:ln>
            <a:noFill/>
          </a:ln>
        </p:spPr>
      </p:pic>
      <p:pic>
        <p:nvPicPr>
          <p:cNvPr id="287" name="Shape 287"/>
          <p:cNvPicPr preferRelativeResize="0"/>
          <p:nvPr/>
        </p:nvPicPr>
        <p:blipFill>
          <a:blip r:embed="rId6">
            <a:alphaModFix/>
          </a:blip>
          <a:stretch>
            <a:fillRect/>
          </a:stretch>
        </p:blipFill>
        <p:spPr>
          <a:xfrm>
            <a:off x="499224" y="9580300"/>
            <a:ext cx="2322275" cy="2322275"/>
          </a:xfrm>
          <a:prstGeom prst="rect">
            <a:avLst/>
          </a:prstGeom>
          <a:noFill/>
          <a:ln>
            <a:noFill/>
          </a:ln>
        </p:spPr>
      </p:pic>
      <p:pic>
        <p:nvPicPr>
          <p:cNvPr id="288" name="Shape 288"/>
          <p:cNvPicPr preferRelativeResize="0"/>
          <p:nvPr/>
        </p:nvPicPr>
        <p:blipFill>
          <a:blip r:embed="rId7">
            <a:alphaModFix/>
          </a:blip>
          <a:stretch>
            <a:fillRect/>
          </a:stretch>
        </p:blipFill>
        <p:spPr>
          <a:xfrm>
            <a:off x="3757029" y="294439"/>
            <a:ext cx="2549211" cy="2549208"/>
          </a:xfrm>
          <a:prstGeom prst="rect">
            <a:avLst/>
          </a:prstGeom>
          <a:noFill/>
          <a:ln>
            <a:noFill/>
          </a:ln>
        </p:spPr>
      </p:pic>
      <p:pic>
        <p:nvPicPr>
          <p:cNvPr id="289" name="Shape 289"/>
          <p:cNvPicPr preferRelativeResize="0"/>
          <p:nvPr/>
        </p:nvPicPr>
        <p:blipFill>
          <a:blip r:embed="rId8">
            <a:alphaModFix/>
          </a:blip>
          <a:stretch>
            <a:fillRect/>
          </a:stretch>
        </p:blipFill>
        <p:spPr>
          <a:xfrm>
            <a:off x="6306243" y="5916116"/>
            <a:ext cx="2095378" cy="2095375"/>
          </a:xfrm>
          <a:prstGeom prst="rect">
            <a:avLst/>
          </a:prstGeom>
          <a:noFill/>
          <a:ln>
            <a:noFill/>
          </a:ln>
        </p:spPr>
      </p:pic>
      <p:pic>
        <p:nvPicPr>
          <p:cNvPr id="290" name="Shape 290"/>
          <p:cNvPicPr preferRelativeResize="0"/>
          <p:nvPr/>
        </p:nvPicPr>
        <p:blipFill>
          <a:blip r:embed="rId9">
            <a:alphaModFix/>
          </a:blip>
          <a:stretch>
            <a:fillRect/>
          </a:stretch>
        </p:blipFill>
        <p:spPr>
          <a:xfrm>
            <a:off x="9314714" y="2336640"/>
            <a:ext cx="2095378" cy="2095375"/>
          </a:xfrm>
          <a:prstGeom prst="rect">
            <a:avLst/>
          </a:prstGeom>
          <a:noFill/>
          <a:ln>
            <a:noFill/>
          </a:ln>
        </p:spPr>
      </p:pic>
      <p:pic>
        <p:nvPicPr>
          <p:cNvPr id="291" name="Shape 291"/>
          <p:cNvPicPr preferRelativeResize="0"/>
          <p:nvPr/>
        </p:nvPicPr>
        <p:blipFill>
          <a:blip r:embed="rId10">
            <a:alphaModFix/>
          </a:blip>
          <a:stretch>
            <a:fillRect/>
          </a:stretch>
        </p:blipFill>
        <p:spPr>
          <a:xfrm>
            <a:off x="6659030" y="3263270"/>
            <a:ext cx="2095378" cy="2095375"/>
          </a:xfrm>
          <a:prstGeom prst="rect">
            <a:avLst/>
          </a:prstGeom>
          <a:noFill/>
          <a:ln>
            <a:noFill/>
          </a:ln>
        </p:spPr>
      </p:pic>
      <p:pic>
        <p:nvPicPr>
          <p:cNvPr id="292" name="Shape 292"/>
          <p:cNvPicPr preferRelativeResize="0"/>
          <p:nvPr/>
        </p:nvPicPr>
        <p:blipFill>
          <a:blip r:embed="rId11">
            <a:alphaModFix/>
          </a:blip>
          <a:stretch>
            <a:fillRect/>
          </a:stretch>
        </p:blipFill>
        <p:spPr>
          <a:xfrm>
            <a:off x="8891706" y="4755291"/>
            <a:ext cx="2095378" cy="2095375"/>
          </a:xfrm>
          <a:prstGeom prst="rect">
            <a:avLst/>
          </a:prstGeom>
          <a:noFill/>
          <a:ln>
            <a:noFill/>
          </a:ln>
        </p:spPr>
      </p:pic>
      <p:pic>
        <p:nvPicPr>
          <p:cNvPr id="293" name="Shape 293"/>
          <p:cNvPicPr preferRelativeResize="0"/>
          <p:nvPr/>
        </p:nvPicPr>
        <p:blipFill>
          <a:blip r:embed="rId12">
            <a:alphaModFix/>
          </a:blip>
          <a:stretch>
            <a:fillRect/>
          </a:stretch>
        </p:blipFill>
        <p:spPr>
          <a:xfrm>
            <a:off x="6306250" y="8391549"/>
            <a:ext cx="2095378" cy="2095375"/>
          </a:xfrm>
          <a:prstGeom prst="rect">
            <a:avLst/>
          </a:prstGeom>
          <a:noFill/>
          <a:ln>
            <a:noFill/>
          </a:ln>
        </p:spPr>
      </p:pic>
      <p:pic>
        <p:nvPicPr>
          <p:cNvPr id="294" name="Shape 294"/>
          <p:cNvPicPr preferRelativeResize="0"/>
          <p:nvPr/>
        </p:nvPicPr>
        <p:blipFill>
          <a:blip r:embed="rId13">
            <a:alphaModFix/>
          </a:blip>
          <a:stretch>
            <a:fillRect/>
          </a:stretch>
        </p:blipFill>
        <p:spPr>
          <a:xfrm>
            <a:off x="10001221" y="-8"/>
            <a:ext cx="2095378" cy="2095375"/>
          </a:xfrm>
          <a:prstGeom prst="rect">
            <a:avLst/>
          </a:prstGeom>
          <a:noFill/>
          <a:ln>
            <a:noFill/>
          </a:ln>
        </p:spPr>
      </p:pic>
      <p:pic>
        <p:nvPicPr>
          <p:cNvPr id="295" name="Shape 295"/>
          <p:cNvPicPr preferRelativeResize="0"/>
          <p:nvPr/>
        </p:nvPicPr>
        <p:blipFill>
          <a:blip r:embed="rId14">
            <a:alphaModFix/>
          </a:blip>
          <a:stretch>
            <a:fillRect/>
          </a:stretch>
        </p:blipFill>
        <p:spPr>
          <a:xfrm>
            <a:off x="3404258" y="2717725"/>
            <a:ext cx="2549211" cy="2539938"/>
          </a:xfrm>
          <a:prstGeom prst="rect">
            <a:avLst/>
          </a:prstGeom>
          <a:noFill/>
          <a:ln>
            <a:noFill/>
          </a:ln>
        </p:spPr>
      </p:pic>
      <p:pic>
        <p:nvPicPr>
          <p:cNvPr id="296" name="Shape 296"/>
          <p:cNvPicPr preferRelativeResize="0"/>
          <p:nvPr/>
        </p:nvPicPr>
        <p:blipFill>
          <a:blip r:embed="rId15">
            <a:alphaModFix/>
          </a:blip>
          <a:stretch>
            <a:fillRect/>
          </a:stretch>
        </p:blipFill>
        <p:spPr>
          <a:xfrm>
            <a:off x="8632671" y="7173960"/>
            <a:ext cx="2095378" cy="2095375"/>
          </a:xfrm>
          <a:prstGeom prst="rect">
            <a:avLst/>
          </a:prstGeom>
          <a:noFill/>
          <a:ln>
            <a:noFill/>
          </a:ln>
        </p:spPr>
      </p:pic>
      <p:pic>
        <p:nvPicPr>
          <p:cNvPr id="297" name="Shape 297"/>
          <p:cNvPicPr preferRelativeResize="0"/>
          <p:nvPr/>
        </p:nvPicPr>
        <p:blipFill>
          <a:blip r:embed="rId16">
            <a:alphaModFix/>
          </a:blip>
          <a:stretch>
            <a:fillRect/>
          </a:stretch>
        </p:blipFill>
        <p:spPr>
          <a:xfrm>
            <a:off x="6659013" y="427542"/>
            <a:ext cx="2549211" cy="2549208"/>
          </a:xfrm>
          <a:prstGeom prst="rect">
            <a:avLst/>
          </a:prstGeom>
          <a:noFill/>
          <a:ln>
            <a:noFill/>
          </a:ln>
        </p:spPr>
      </p:pic>
      <p:pic>
        <p:nvPicPr>
          <p:cNvPr id="298" name="Shape 298"/>
          <p:cNvPicPr preferRelativeResize="0"/>
          <p:nvPr/>
        </p:nvPicPr>
        <p:blipFill>
          <a:blip r:embed="rId17">
            <a:alphaModFix/>
          </a:blip>
          <a:stretch>
            <a:fillRect/>
          </a:stretch>
        </p:blipFill>
        <p:spPr>
          <a:xfrm>
            <a:off x="20573149" y="294450"/>
            <a:ext cx="3361525" cy="3361525"/>
          </a:xfrm>
          <a:prstGeom prst="rect">
            <a:avLst/>
          </a:prstGeom>
          <a:noFill/>
          <a:ln>
            <a:noFill/>
          </a:ln>
        </p:spPr>
      </p:pic>
      <p:pic>
        <p:nvPicPr>
          <p:cNvPr id="299" name="Shape 299"/>
          <p:cNvPicPr preferRelativeResize="0"/>
          <p:nvPr/>
        </p:nvPicPr>
        <p:blipFill>
          <a:blip r:embed="rId18">
            <a:alphaModFix/>
          </a:blip>
          <a:stretch>
            <a:fillRect/>
          </a:stretch>
        </p:blipFill>
        <p:spPr>
          <a:xfrm>
            <a:off x="16316875" y="92425"/>
            <a:ext cx="3765525" cy="3765550"/>
          </a:xfrm>
          <a:prstGeom prst="rect">
            <a:avLst/>
          </a:prstGeom>
          <a:noFill/>
          <a:ln>
            <a:noFill/>
          </a:ln>
        </p:spPr>
      </p:pic>
      <p:pic>
        <p:nvPicPr>
          <p:cNvPr id="300" name="Shape 300"/>
          <p:cNvPicPr preferRelativeResize="0"/>
          <p:nvPr/>
        </p:nvPicPr>
        <p:blipFill>
          <a:blip r:embed="rId19">
            <a:alphaModFix/>
          </a:blip>
          <a:stretch>
            <a:fillRect/>
          </a:stretch>
        </p:blipFill>
        <p:spPr>
          <a:xfrm>
            <a:off x="12587324" y="355800"/>
            <a:ext cx="3238825" cy="3238825"/>
          </a:xfrm>
          <a:prstGeom prst="rect">
            <a:avLst/>
          </a:prstGeom>
          <a:noFill/>
          <a:ln>
            <a:noFill/>
          </a:ln>
        </p:spPr>
      </p:pic>
      <p:pic>
        <p:nvPicPr>
          <p:cNvPr id="301" name="Shape 301"/>
          <p:cNvPicPr preferRelativeResize="0"/>
          <p:nvPr/>
        </p:nvPicPr>
        <p:blipFill>
          <a:blip r:embed="rId20">
            <a:alphaModFix/>
          </a:blip>
          <a:stretch>
            <a:fillRect/>
          </a:stretch>
        </p:blipFill>
        <p:spPr>
          <a:xfrm>
            <a:off x="20882951" y="3978175"/>
            <a:ext cx="3195797" cy="3195774"/>
          </a:xfrm>
          <a:prstGeom prst="rect">
            <a:avLst/>
          </a:prstGeom>
          <a:noFill/>
          <a:ln>
            <a:noFill/>
          </a:ln>
        </p:spPr>
      </p:pic>
      <p:pic>
        <p:nvPicPr>
          <p:cNvPr id="302" name="Shape 302"/>
          <p:cNvPicPr preferRelativeResize="0"/>
          <p:nvPr/>
        </p:nvPicPr>
        <p:blipFill>
          <a:blip r:embed="rId21">
            <a:alphaModFix/>
          </a:blip>
          <a:stretch>
            <a:fillRect/>
          </a:stretch>
        </p:blipFill>
        <p:spPr>
          <a:xfrm>
            <a:off x="13410337" y="4113962"/>
            <a:ext cx="7162800" cy="2924175"/>
          </a:xfrm>
          <a:prstGeom prst="rect">
            <a:avLst/>
          </a:prstGeom>
          <a:noFill/>
          <a:ln>
            <a:noFill/>
          </a:ln>
        </p:spPr>
      </p:pic>
      <p:pic>
        <p:nvPicPr>
          <p:cNvPr id="303" name="Shape 303"/>
          <p:cNvPicPr preferRelativeResize="0"/>
          <p:nvPr/>
        </p:nvPicPr>
        <p:blipFill>
          <a:blip r:embed="rId22">
            <a:alphaModFix/>
          </a:blip>
          <a:stretch>
            <a:fillRect/>
          </a:stretch>
        </p:blipFill>
        <p:spPr>
          <a:xfrm>
            <a:off x="12808846" y="7557487"/>
            <a:ext cx="5869736" cy="1819275"/>
          </a:xfrm>
          <a:prstGeom prst="rect">
            <a:avLst/>
          </a:prstGeom>
          <a:noFill/>
          <a:ln>
            <a:noFill/>
          </a:ln>
        </p:spPr>
      </p:pic>
      <p:pic>
        <p:nvPicPr>
          <p:cNvPr id="304" name="Shape 304"/>
          <p:cNvPicPr preferRelativeResize="0"/>
          <p:nvPr/>
        </p:nvPicPr>
        <p:blipFill>
          <a:blip r:embed="rId23">
            <a:alphaModFix/>
          </a:blip>
          <a:stretch>
            <a:fillRect/>
          </a:stretch>
        </p:blipFill>
        <p:spPr>
          <a:xfrm>
            <a:off x="12709987" y="9838712"/>
            <a:ext cx="6067425" cy="2705100"/>
          </a:xfrm>
          <a:prstGeom prst="rect">
            <a:avLst/>
          </a:prstGeom>
          <a:noFill/>
          <a:ln>
            <a:noFill/>
          </a:ln>
        </p:spPr>
      </p:pic>
      <p:pic>
        <p:nvPicPr>
          <p:cNvPr id="305" name="Shape 305"/>
          <p:cNvPicPr preferRelativeResize="0"/>
          <p:nvPr/>
        </p:nvPicPr>
        <p:blipFill>
          <a:blip r:embed="rId24">
            <a:alphaModFix/>
          </a:blip>
          <a:stretch>
            <a:fillRect/>
          </a:stretch>
        </p:blipFill>
        <p:spPr>
          <a:xfrm>
            <a:off x="20082400" y="7496150"/>
            <a:ext cx="3135300" cy="2344149"/>
          </a:xfrm>
          <a:prstGeom prst="rect">
            <a:avLst/>
          </a:prstGeom>
          <a:noFill/>
          <a:ln>
            <a:noFill/>
          </a:ln>
        </p:spPr>
      </p:pic>
      <p:pic>
        <p:nvPicPr>
          <p:cNvPr id="306" name="Shape 306"/>
          <p:cNvPicPr preferRelativeResize="0"/>
          <p:nvPr/>
        </p:nvPicPr>
        <p:blipFill>
          <a:blip r:embed="rId25">
            <a:alphaModFix/>
          </a:blip>
          <a:stretch>
            <a:fillRect/>
          </a:stretch>
        </p:blipFill>
        <p:spPr>
          <a:xfrm>
            <a:off x="18960050" y="10820675"/>
            <a:ext cx="4974623" cy="1496274"/>
          </a:xfrm>
          <a:prstGeom prst="rect">
            <a:avLst/>
          </a:prstGeom>
          <a:noFill/>
          <a:ln>
            <a:noFill/>
          </a:ln>
        </p:spPr>
      </p:pic>
      <p:pic>
        <p:nvPicPr>
          <p:cNvPr id="307" name="Shape 307"/>
          <p:cNvPicPr preferRelativeResize="0"/>
          <p:nvPr/>
        </p:nvPicPr>
        <p:blipFill>
          <a:blip r:embed="rId26">
            <a:alphaModFix/>
          </a:blip>
          <a:stretch>
            <a:fillRect/>
          </a:stretch>
        </p:blipFill>
        <p:spPr>
          <a:xfrm>
            <a:off x="8480849" y="9510599"/>
            <a:ext cx="2924174" cy="29241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1" name="Shape 311"/>
        <p:cNvGrpSpPr/>
        <p:nvPr/>
      </p:nvGrpSpPr>
      <p:grpSpPr>
        <a:xfrm>
          <a:off x="0" y="0"/>
          <a:ext cx="0" cy="0"/>
          <a:chOff x="0" y="0"/>
          <a:chExt cx="0" cy="0"/>
        </a:xfrm>
      </p:grpSpPr>
      <p:sp>
        <p:nvSpPr>
          <p:cNvPr id="312" name="Shape 312"/>
          <p:cNvSpPr txBox="1"/>
          <p:nvPr/>
        </p:nvSpPr>
        <p:spPr>
          <a:xfrm>
            <a:off x="1219320" y="547200"/>
            <a:ext cx="21947700" cy="22899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1" lang="en-US" sz="8000">
                <a:solidFill>
                  <a:schemeClr val="dk1"/>
                </a:solidFill>
                <a:latin typeface="Open Sans"/>
                <a:ea typeface="Open Sans"/>
                <a:cs typeface="Open Sans"/>
                <a:sym typeface="Open Sans"/>
              </a:rPr>
              <a:t>Power of the Community</a:t>
            </a:r>
          </a:p>
        </p:txBody>
      </p:sp>
      <p:sp>
        <p:nvSpPr>
          <p:cNvPr id="313" name="Shape 313"/>
          <p:cNvSpPr txBox="1"/>
          <p:nvPr/>
        </p:nvSpPr>
        <p:spPr>
          <a:xfrm>
            <a:off x="1219325" y="3209400"/>
            <a:ext cx="22861800" cy="8769300"/>
          </a:xfrm>
          <a:prstGeom prst="rect">
            <a:avLst/>
          </a:prstGeom>
          <a:noFill/>
          <a:ln>
            <a:noFill/>
          </a:ln>
        </p:spPr>
        <p:txBody>
          <a:bodyPr anchorCtr="0" anchor="t" bIns="0" lIns="0" rIns="0" tIns="0">
            <a:noAutofit/>
          </a:bodyPr>
          <a:lstStyle/>
          <a:p>
            <a:pPr indent="-577850" lvl="0" marL="1371600" marR="0" rtl="0" algn="l">
              <a:lnSpc>
                <a:spcPct val="100000"/>
              </a:lnSpc>
              <a:spcBef>
                <a:spcPts val="0"/>
              </a:spcBef>
              <a:spcAft>
                <a:spcPts val="0"/>
              </a:spcAft>
              <a:buClr>
                <a:schemeClr val="dk1"/>
              </a:buClr>
              <a:buSzPct val="100000"/>
              <a:buFont typeface="Open Sans"/>
              <a:buChar char="●"/>
            </a:pPr>
            <a:r>
              <a:rPr lang="en-US" sz="5500">
                <a:solidFill>
                  <a:schemeClr val="dk1"/>
                </a:solidFill>
                <a:latin typeface="Open Sans"/>
                <a:ea typeface="Open Sans"/>
                <a:cs typeface="Open Sans"/>
                <a:sym typeface="Open Sans"/>
              </a:rPr>
              <a:t>RHEL7 STIG content, rebased in RHEL 7.3, reflects . . .</a:t>
            </a:r>
          </a:p>
          <a:p>
            <a:pPr indent="-577850" lvl="4" marL="3200400" marR="0" rtl="0" algn="l">
              <a:lnSpc>
                <a:spcPct val="100000"/>
              </a:lnSpc>
              <a:spcBef>
                <a:spcPts val="0"/>
              </a:spcBef>
              <a:spcAft>
                <a:spcPts val="0"/>
              </a:spcAft>
              <a:buClr>
                <a:schemeClr val="dk1"/>
              </a:buClr>
              <a:buSzPct val="100000"/>
              <a:buFont typeface="Open Sans"/>
              <a:buChar char="○"/>
            </a:pPr>
            <a:r>
              <a:rPr lang="en-US" sz="5500">
                <a:solidFill>
                  <a:schemeClr val="dk1"/>
                </a:solidFill>
                <a:latin typeface="Open Sans"/>
                <a:ea typeface="Open Sans"/>
                <a:cs typeface="Open Sans"/>
                <a:sym typeface="Open Sans"/>
              </a:rPr>
              <a:t>6,180 commits from 95 people</a:t>
            </a:r>
          </a:p>
          <a:p>
            <a:pPr indent="-577850" lvl="4" marL="3200400" marR="0" rtl="0" algn="l">
              <a:lnSpc>
                <a:spcPct val="100000"/>
              </a:lnSpc>
              <a:spcBef>
                <a:spcPts val="0"/>
              </a:spcBef>
              <a:spcAft>
                <a:spcPts val="0"/>
              </a:spcAft>
              <a:buClr>
                <a:schemeClr val="dk1"/>
              </a:buClr>
              <a:buSzPct val="100000"/>
              <a:buFont typeface="Open Sans"/>
              <a:buChar char="○"/>
            </a:pPr>
            <a:r>
              <a:rPr lang="en-US" sz="5500">
                <a:solidFill>
                  <a:schemeClr val="dk1"/>
                </a:solidFill>
                <a:latin typeface="Open Sans"/>
                <a:ea typeface="Open Sans"/>
                <a:cs typeface="Open Sans"/>
                <a:sym typeface="Open Sans"/>
              </a:rPr>
              <a:t>441,055 lines of code</a:t>
            </a:r>
            <a:br>
              <a:rPr lang="en-US" sz="5500">
                <a:solidFill>
                  <a:schemeClr val="dk1"/>
                </a:solidFill>
                <a:latin typeface="Open Sans"/>
                <a:ea typeface="Open Sans"/>
                <a:cs typeface="Open Sans"/>
                <a:sym typeface="Open Sans"/>
              </a:rPr>
            </a:br>
          </a:p>
          <a:p>
            <a:pPr indent="-577850" lvl="0" marL="1371600" marR="0" rtl="0" algn="l">
              <a:lnSpc>
                <a:spcPct val="100000"/>
              </a:lnSpc>
              <a:spcBef>
                <a:spcPts val="0"/>
              </a:spcBef>
              <a:spcAft>
                <a:spcPts val="0"/>
              </a:spcAft>
              <a:buClr>
                <a:schemeClr val="dk1"/>
              </a:buClr>
              <a:buSzPct val="100000"/>
              <a:buFont typeface="Open Sans"/>
              <a:buChar char="●"/>
            </a:pPr>
            <a:r>
              <a:rPr lang="en-US" sz="5500">
                <a:solidFill>
                  <a:schemeClr val="dk1"/>
                </a:solidFill>
                <a:latin typeface="Open Sans"/>
                <a:ea typeface="Open Sans"/>
                <a:cs typeface="Open Sans"/>
                <a:sym typeface="Open Sans"/>
              </a:rPr>
              <a:t>OpenSCAP interpreter contains . . .</a:t>
            </a:r>
          </a:p>
          <a:p>
            <a:pPr indent="-577850" lvl="4" marL="3200400" marR="0" rtl="0" algn="l">
              <a:lnSpc>
                <a:spcPct val="100000"/>
              </a:lnSpc>
              <a:spcBef>
                <a:spcPts val="0"/>
              </a:spcBef>
              <a:spcAft>
                <a:spcPts val="0"/>
              </a:spcAft>
              <a:buClr>
                <a:schemeClr val="dk1"/>
              </a:buClr>
              <a:buSzPct val="100000"/>
              <a:buFont typeface="Open Sans"/>
              <a:buChar char="○"/>
            </a:pPr>
            <a:r>
              <a:rPr lang="en-US" sz="5500">
                <a:solidFill>
                  <a:schemeClr val="dk1"/>
                </a:solidFill>
                <a:latin typeface="Open Sans"/>
                <a:ea typeface="Open Sans"/>
                <a:cs typeface="Open Sans"/>
                <a:sym typeface="Open Sans"/>
              </a:rPr>
              <a:t>6,811 commits from 74 people</a:t>
            </a:r>
          </a:p>
          <a:p>
            <a:pPr indent="-577850" lvl="4" marL="3200400" marR="0" rtl="0" algn="l">
              <a:lnSpc>
                <a:spcPct val="100000"/>
              </a:lnSpc>
              <a:spcBef>
                <a:spcPts val="0"/>
              </a:spcBef>
              <a:spcAft>
                <a:spcPts val="0"/>
              </a:spcAft>
              <a:buClr>
                <a:schemeClr val="dk1"/>
              </a:buClr>
              <a:buSzPct val="100000"/>
              <a:buFont typeface="Open Sans"/>
              <a:buChar char="○"/>
            </a:pPr>
            <a:r>
              <a:rPr lang="en-US" sz="5500">
                <a:solidFill>
                  <a:schemeClr val="dk1"/>
                </a:solidFill>
                <a:latin typeface="Open Sans"/>
                <a:ea typeface="Open Sans"/>
                <a:cs typeface="Open Sans"/>
                <a:sym typeface="Open Sans"/>
              </a:rPr>
              <a:t>157,775 lines of code</a:t>
            </a:r>
            <a:br>
              <a:rPr lang="en-US" sz="5500">
                <a:solidFill>
                  <a:schemeClr val="dk1"/>
                </a:solidFill>
                <a:latin typeface="Open Sans"/>
                <a:ea typeface="Open Sans"/>
                <a:cs typeface="Open Sans"/>
                <a:sym typeface="Open Sans"/>
              </a:rPr>
            </a:br>
          </a:p>
          <a:p>
            <a:pPr indent="-577850" lvl="0" marL="1371600" marR="0" rtl="0" algn="l">
              <a:lnSpc>
                <a:spcPct val="100000"/>
              </a:lnSpc>
              <a:spcBef>
                <a:spcPts val="0"/>
              </a:spcBef>
              <a:spcAft>
                <a:spcPts val="0"/>
              </a:spcAft>
              <a:buClr>
                <a:schemeClr val="dk1"/>
              </a:buClr>
              <a:buSzPct val="100000"/>
              <a:buFont typeface="Open Sans"/>
              <a:buChar char="●"/>
            </a:pPr>
            <a:r>
              <a:rPr lang="en-US" sz="5500">
                <a:solidFill>
                  <a:schemeClr val="dk1"/>
                </a:solidFill>
                <a:latin typeface="Open Sans"/>
                <a:ea typeface="Open Sans"/>
                <a:cs typeface="Open Sans"/>
                <a:sym typeface="Open Sans"/>
              </a:rPr>
              <a:t>“Security Button” in RHEL7 installer</a:t>
            </a:r>
          </a:p>
          <a:p>
            <a:pPr indent="-577850" lvl="4" marL="3200400" marR="0" rtl="0" algn="l">
              <a:lnSpc>
                <a:spcPct val="100000"/>
              </a:lnSpc>
              <a:spcBef>
                <a:spcPts val="0"/>
              </a:spcBef>
              <a:spcAft>
                <a:spcPts val="0"/>
              </a:spcAft>
              <a:buClr>
                <a:schemeClr val="dk1"/>
              </a:buClr>
              <a:buSzPct val="100000"/>
              <a:buFont typeface="Open Sans"/>
              <a:buChar char="○"/>
            </a:pPr>
            <a:r>
              <a:rPr lang="en-US" sz="5500">
                <a:solidFill>
                  <a:schemeClr val="dk1"/>
                </a:solidFill>
                <a:latin typeface="Open Sans"/>
                <a:ea typeface="Open Sans"/>
                <a:cs typeface="Open Sans"/>
                <a:sym typeface="Open Sans"/>
              </a:rPr>
              <a:t>6 people, 90 days, 6,806 lines of code</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7" name="Shape 317"/>
        <p:cNvGrpSpPr/>
        <p:nvPr/>
      </p:nvGrpSpPr>
      <p:grpSpPr>
        <a:xfrm>
          <a:off x="0" y="0"/>
          <a:ext cx="0" cy="0"/>
          <a:chOff x="0" y="0"/>
          <a:chExt cx="0" cy="0"/>
        </a:xfrm>
      </p:grpSpPr>
      <p:sp>
        <p:nvSpPr>
          <p:cNvPr id="318" name="Shape 318"/>
          <p:cNvSpPr/>
          <p:nvPr/>
        </p:nvSpPr>
        <p:spPr>
          <a:xfrm>
            <a:off x="-712900" y="-28525"/>
            <a:ext cx="25663799" cy="12603900"/>
          </a:xfrm>
          <a:prstGeom prst="rect">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319" name="Shape 319"/>
          <p:cNvPicPr preferRelativeResize="0"/>
          <p:nvPr/>
        </p:nvPicPr>
        <p:blipFill>
          <a:blip r:embed="rId3">
            <a:alphaModFix/>
          </a:blip>
          <a:stretch>
            <a:fillRect/>
          </a:stretch>
        </p:blipFill>
        <p:spPr>
          <a:xfrm>
            <a:off x="2526800" y="-533400"/>
            <a:ext cx="19333575" cy="12566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323" name="Shape 323"/>
        <p:cNvGrpSpPr/>
        <p:nvPr/>
      </p:nvGrpSpPr>
      <p:grpSpPr>
        <a:xfrm>
          <a:off x="0" y="0"/>
          <a:ext cx="0" cy="0"/>
          <a:chOff x="0" y="0"/>
          <a:chExt cx="0" cy="0"/>
        </a:xfrm>
      </p:grpSpPr>
      <p:pic>
        <p:nvPicPr>
          <p:cNvPr id="324" name="Shape 324"/>
          <p:cNvPicPr preferRelativeResize="0"/>
          <p:nvPr/>
        </p:nvPicPr>
        <p:blipFill rotWithShape="1">
          <a:blip r:embed="rId3">
            <a:alphaModFix/>
          </a:blip>
          <a:srcRect b="0" l="0" r="0" t="0"/>
          <a:stretch/>
        </p:blipFill>
        <p:spPr>
          <a:xfrm>
            <a:off x="0" y="-17400"/>
            <a:ext cx="24445800" cy="13750800"/>
          </a:xfrm>
          <a:prstGeom prst="rect">
            <a:avLst/>
          </a:prstGeom>
          <a:noFill/>
          <a:ln>
            <a:noFill/>
          </a:ln>
        </p:spPr>
      </p:pic>
      <p:sp>
        <p:nvSpPr>
          <p:cNvPr id="325" name="Shape 325"/>
          <p:cNvSpPr txBox="1"/>
          <p:nvPr/>
        </p:nvSpPr>
        <p:spPr>
          <a:xfrm>
            <a:off x="2553536" y="2682875"/>
            <a:ext cx="16411500" cy="2916300"/>
          </a:xfrm>
          <a:prstGeom prst="rect">
            <a:avLst/>
          </a:prstGeom>
          <a:noFill/>
          <a:ln>
            <a:noFill/>
          </a:ln>
        </p:spPr>
        <p:txBody>
          <a:bodyPr anchorCtr="0" anchor="t" bIns="45000" lIns="90000" rIns="90000" tIns="45000">
            <a:noAutofit/>
          </a:bodyPr>
          <a:lstStyle/>
          <a:p>
            <a:pPr indent="0" lvl="0" marL="0" marR="0" rtl="0" algn="l">
              <a:lnSpc>
                <a:spcPct val="93000"/>
              </a:lnSpc>
              <a:spcBef>
                <a:spcPts val="0"/>
              </a:spcBef>
              <a:spcAft>
                <a:spcPts val="0"/>
              </a:spcAft>
              <a:buNone/>
            </a:pPr>
            <a:r>
              <a:t/>
            </a:r>
            <a:endParaRPr b="1" i="0" sz="9600" u="none" cap="none" strike="noStrike">
              <a:solidFill>
                <a:srgbClr val="FFFFFF"/>
              </a:solidFill>
              <a:latin typeface="Open Sans"/>
              <a:ea typeface="Open Sans"/>
              <a:cs typeface="Open Sans"/>
              <a:sym typeface="Open Sans"/>
            </a:endParaRPr>
          </a:p>
        </p:txBody>
      </p:sp>
      <p:sp>
        <p:nvSpPr>
          <p:cNvPr id="326" name="Shape 326"/>
          <p:cNvSpPr txBox="1"/>
          <p:nvPr/>
        </p:nvSpPr>
        <p:spPr>
          <a:xfrm>
            <a:off x="2389137" y="4748250"/>
            <a:ext cx="19608900" cy="4219500"/>
          </a:xfrm>
          <a:prstGeom prst="rect">
            <a:avLst/>
          </a:prstGeom>
          <a:noFill/>
          <a:ln>
            <a:noFill/>
          </a:ln>
        </p:spPr>
        <p:txBody>
          <a:bodyPr anchorCtr="0" anchor="t" bIns="45000" lIns="90000" rIns="90000" tIns="87325">
            <a:noAutofit/>
          </a:bodyPr>
          <a:lstStyle/>
          <a:p>
            <a:pPr indent="0" lvl="0" marL="0" marR="0" rtl="0" algn="ctr">
              <a:lnSpc>
                <a:spcPct val="93000"/>
              </a:lnSpc>
              <a:spcBef>
                <a:spcPts val="0"/>
              </a:spcBef>
              <a:spcAft>
                <a:spcPts val="0"/>
              </a:spcAft>
              <a:buClr>
                <a:srgbClr val="FFFFFF"/>
              </a:buClr>
              <a:buSzPct val="25000"/>
              <a:buFont typeface="Arial"/>
              <a:buNone/>
            </a:pPr>
            <a:r>
              <a:rPr b="1" lang="en-US" sz="7200">
                <a:solidFill>
                  <a:srgbClr val="FFFFFF"/>
                </a:solidFill>
                <a:latin typeface="Open Sans"/>
                <a:ea typeface="Open Sans"/>
                <a:cs typeface="Open Sans"/>
                <a:sym typeface="Open Sans"/>
              </a:rPr>
              <a:t>Keyboard Time!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nvSpPr>
        <p:spPr>
          <a:xfrm>
            <a:off x="1219320" y="547200"/>
            <a:ext cx="21947699" cy="2289900"/>
          </a:xfrm>
          <a:prstGeom prst="rect">
            <a:avLst/>
          </a:prstGeom>
          <a:noFill/>
          <a:ln>
            <a:noFill/>
          </a:ln>
        </p:spPr>
        <p:txBody>
          <a:bodyPr anchorCtr="0" anchor="ctr" bIns="0" lIns="0" rIns="0" tIns="0">
            <a:noAutofit/>
          </a:bodyPr>
          <a:lstStyle/>
          <a:p>
            <a:pPr lvl="0" rtl="0" algn="ctr">
              <a:spcBef>
                <a:spcPts val="0"/>
              </a:spcBef>
              <a:buSzPct val="25000"/>
              <a:buNone/>
            </a:pPr>
            <a:r>
              <a:rPr b="1" lang="en-US" sz="8000">
                <a:solidFill>
                  <a:schemeClr val="dk1"/>
                </a:solidFill>
                <a:latin typeface="Open Sans"/>
                <a:ea typeface="Open Sans"/>
                <a:cs typeface="Open Sans"/>
                <a:sym typeface="Open Sans"/>
              </a:rPr>
              <a:t>In the next 2 hours . . .</a:t>
            </a:r>
          </a:p>
        </p:txBody>
      </p:sp>
      <p:sp>
        <p:nvSpPr>
          <p:cNvPr id="148" name="Shape 148"/>
          <p:cNvSpPr txBox="1"/>
          <p:nvPr/>
        </p:nvSpPr>
        <p:spPr>
          <a:xfrm>
            <a:off x="1219320" y="3209400"/>
            <a:ext cx="21947699" cy="8769299"/>
          </a:xfrm>
          <a:prstGeom prst="rect">
            <a:avLst/>
          </a:prstGeom>
          <a:noFill/>
          <a:ln>
            <a:noFill/>
          </a:ln>
        </p:spPr>
        <p:txBody>
          <a:bodyPr anchorCtr="0" anchor="t" bIns="0" lIns="0" rIns="0" tIns="0">
            <a:noAutofit/>
          </a:bodyPr>
          <a:lstStyle/>
          <a:p>
            <a:pPr indent="-533400" lvl="0" marL="457200" marR="0" rtl="0" algn="l">
              <a:lnSpc>
                <a:spcPct val="100000"/>
              </a:lnSpc>
              <a:spcBef>
                <a:spcPts val="0"/>
              </a:spcBef>
              <a:spcAft>
                <a:spcPts val="0"/>
              </a:spcAft>
              <a:buClr>
                <a:schemeClr val="dk1"/>
              </a:buClr>
              <a:buSzPct val="100000"/>
              <a:buFont typeface="Open Sans"/>
              <a:buAutoNum type="arabicPeriod"/>
            </a:pPr>
            <a:r>
              <a:rPr lang="en-US" sz="4800">
                <a:solidFill>
                  <a:schemeClr val="dk1"/>
                </a:solidFill>
                <a:latin typeface="Open Sans"/>
                <a:ea typeface="Open Sans"/>
                <a:cs typeface="Open Sans"/>
                <a:sym typeface="Open Sans"/>
              </a:rPr>
              <a:t>Install and review compliance profiles in RHEL 7</a:t>
            </a:r>
            <a:br>
              <a:rPr lang="en-US" sz="4800">
                <a:solidFill>
                  <a:schemeClr val="dk1"/>
                </a:solidFill>
                <a:latin typeface="Open Sans"/>
                <a:ea typeface="Open Sans"/>
                <a:cs typeface="Open Sans"/>
                <a:sym typeface="Open Sans"/>
              </a:rPr>
            </a:br>
          </a:p>
          <a:p>
            <a:pPr indent="-533400" lvl="0" marL="457200" marR="0" rtl="0" algn="l">
              <a:lnSpc>
                <a:spcPct val="100000"/>
              </a:lnSpc>
              <a:spcBef>
                <a:spcPts val="0"/>
              </a:spcBef>
              <a:spcAft>
                <a:spcPts val="0"/>
              </a:spcAft>
              <a:buClr>
                <a:schemeClr val="dk1"/>
              </a:buClr>
              <a:buSzPct val="100000"/>
              <a:buFont typeface="Open Sans"/>
              <a:buAutoNum type="arabicPeriod"/>
            </a:pPr>
            <a:r>
              <a:rPr lang="en-US" sz="4800">
                <a:solidFill>
                  <a:schemeClr val="dk1"/>
                </a:solidFill>
                <a:latin typeface="Open Sans"/>
                <a:ea typeface="Open Sans"/>
                <a:cs typeface="Open Sans"/>
                <a:sym typeface="Open Sans"/>
              </a:rPr>
              <a:t>Perform and interpret compliance scans, then remediate findings</a:t>
            </a:r>
            <a:br>
              <a:rPr lang="en-US" sz="4800">
                <a:solidFill>
                  <a:schemeClr val="dk1"/>
                </a:solidFill>
                <a:latin typeface="Open Sans"/>
                <a:ea typeface="Open Sans"/>
                <a:cs typeface="Open Sans"/>
                <a:sym typeface="Open Sans"/>
              </a:rPr>
            </a:br>
          </a:p>
          <a:p>
            <a:pPr indent="-533400" lvl="0" marL="457200" marR="0" rtl="0" algn="l">
              <a:lnSpc>
                <a:spcPct val="100000"/>
              </a:lnSpc>
              <a:spcBef>
                <a:spcPts val="0"/>
              </a:spcBef>
              <a:spcAft>
                <a:spcPts val="0"/>
              </a:spcAft>
              <a:buClr>
                <a:schemeClr val="dk1"/>
              </a:buClr>
              <a:buSzPct val="100000"/>
              <a:buFont typeface="Open Sans"/>
              <a:buAutoNum type="arabicPeriod"/>
            </a:pPr>
            <a:r>
              <a:rPr lang="en-US" sz="4800">
                <a:solidFill>
                  <a:schemeClr val="dk1"/>
                </a:solidFill>
                <a:latin typeface="Open Sans"/>
                <a:ea typeface="Open Sans"/>
                <a:cs typeface="Open Sans"/>
                <a:sym typeface="Open Sans"/>
              </a:rPr>
              <a:t>Create custom (derived) configuration baseline with SCAP Workbench </a:t>
            </a:r>
            <a:br>
              <a:rPr lang="en-US" sz="4800">
                <a:solidFill>
                  <a:schemeClr val="dk1"/>
                </a:solidFill>
                <a:latin typeface="Open Sans"/>
                <a:ea typeface="Open Sans"/>
                <a:cs typeface="Open Sans"/>
                <a:sym typeface="Open Sans"/>
              </a:rPr>
            </a:br>
          </a:p>
          <a:p>
            <a:pPr indent="-533400" lvl="0" marL="457200" marR="0" rtl="0" algn="l">
              <a:lnSpc>
                <a:spcPct val="100000"/>
              </a:lnSpc>
              <a:spcBef>
                <a:spcPts val="0"/>
              </a:spcBef>
              <a:spcAft>
                <a:spcPts val="0"/>
              </a:spcAft>
              <a:buClr>
                <a:schemeClr val="dk1"/>
              </a:buClr>
              <a:buSzPct val="100000"/>
              <a:buFont typeface="Open Sans"/>
              <a:buAutoNum type="arabicPeriod"/>
            </a:pPr>
            <a:r>
              <a:rPr lang="en-US" sz="4800">
                <a:solidFill>
                  <a:schemeClr val="dk1"/>
                </a:solidFill>
                <a:latin typeface="Open Sans"/>
                <a:ea typeface="Open Sans"/>
                <a:cs typeface="Open Sans"/>
                <a:sym typeface="Open Sans"/>
              </a:rPr>
              <a:t>RHEL 7 “Easy Button” Installations</a:t>
            </a:r>
            <a:br>
              <a:rPr lang="en-US" sz="4800">
                <a:solidFill>
                  <a:schemeClr val="dk1"/>
                </a:solidFill>
                <a:latin typeface="Open Sans"/>
                <a:ea typeface="Open Sans"/>
                <a:cs typeface="Open Sans"/>
                <a:sym typeface="Open Sans"/>
              </a:rPr>
            </a:br>
          </a:p>
          <a:p>
            <a:pPr indent="-533400" lvl="0" marL="457200" marR="0" rtl="0" algn="l">
              <a:lnSpc>
                <a:spcPct val="100000"/>
              </a:lnSpc>
              <a:spcBef>
                <a:spcPts val="0"/>
              </a:spcBef>
              <a:spcAft>
                <a:spcPts val="0"/>
              </a:spcAft>
              <a:buClr>
                <a:schemeClr val="dk1"/>
              </a:buClr>
              <a:buSzPct val="100000"/>
              <a:buFont typeface="Open Sans"/>
              <a:buAutoNum type="arabicPeriod"/>
            </a:pPr>
            <a:r>
              <a:rPr lang="en-US" sz="4800">
                <a:solidFill>
                  <a:schemeClr val="dk1"/>
                </a:solidFill>
                <a:latin typeface="Open Sans"/>
                <a:ea typeface="Open Sans"/>
                <a:cs typeface="Open Sans"/>
                <a:sym typeface="Open Sans"/>
              </a:rPr>
              <a:t>Introspectively scan Linux containers</a:t>
            </a:r>
            <a:br>
              <a:rPr lang="en-US" sz="4800">
                <a:solidFill>
                  <a:schemeClr val="dk1"/>
                </a:solidFill>
                <a:latin typeface="Open Sans"/>
                <a:ea typeface="Open Sans"/>
                <a:cs typeface="Open Sans"/>
                <a:sym typeface="Open Sans"/>
              </a:rPr>
            </a:br>
          </a:p>
          <a:p>
            <a:pPr indent="-533400" lvl="0" marL="457200" marR="0" rtl="0" algn="l">
              <a:lnSpc>
                <a:spcPct val="100000"/>
              </a:lnSpc>
              <a:spcBef>
                <a:spcPts val="0"/>
              </a:spcBef>
              <a:spcAft>
                <a:spcPts val="0"/>
              </a:spcAft>
              <a:buClr>
                <a:schemeClr val="dk1"/>
              </a:buClr>
              <a:buSzPct val="100000"/>
              <a:buFont typeface="Open Sans"/>
              <a:buAutoNum type="arabicPeriod"/>
            </a:pPr>
            <a:r>
              <a:rPr lang="en-US" sz="4800">
                <a:solidFill>
                  <a:schemeClr val="dk1"/>
                </a:solidFill>
                <a:latin typeface="Open Sans"/>
                <a:ea typeface="Open Sans"/>
                <a:cs typeface="Open Sans"/>
                <a:sym typeface="Open Sans"/>
              </a:rPr>
              <a:t>_______________________________</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x="0" y="0"/>
          <a:ext cx="0" cy="0"/>
          <a:chOff x="0" y="0"/>
          <a:chExt cx="0" cy="0"/>
        </a:xfrm>
      </p:grpSpPr>
      <p:sp>
        <p:nvSpPr>
          <p:cNvPr id="331" name="Shape 331"/>
          <p:cNvSpPr txBox="1"/>
          <p:nvPr/>
        </p:nvSpPr>
        <p:spPr>
          <a:xfrm>
            <a:off x="1219325" y="1447675"/>
            <a:ext cx="21947700" cy="10530900"/>
          </a:xfrm>
          <a:prstGeom prst="rect">
            <a:avLst/>
          </a:prstGeom>
          <a:noFill/>
          <a:ln>
            <a:noFill/>
          </a:ln>
        </p:spPr>
        <p:txBody>
          <a:bodyPr anchorCtr="0" anchor="t" bIns="0" lIns="0" rIns="0" tIns="0">
            <a:noAutofit/>
          </a:bodyPr>
          <a:lstStyle/>
          <a:p>
            <a:pPr lvl="0" marR="0" rtl="0" algn="l">
              <a:lnSpc>
                <a:spcPct val="100000"/>
              </a:lnSpc>
              <a:spcBef>
                <a:spcPts val="0"/>
              </a:spcBef>
              <a:spcAft>
                <a:spcPts val="0"/>
              </a:spcAft>
              <a:buNone/>
            </a:pPr>
            <a:r>
              <a:rPr b="1" lang="en-US" sz="6000">
                <a:solidFill>
                  <a:schemeClr val="dk1"/>
                </a:solidFill>
                <a:latin typeface="Open Sans"/>
                <a:ea typeface="Open Sans"/>
                <a:cs typeface="Open Sans"/>
                <a:sym typeface="Open Sans"/>
              </a:rPr>
              <a:t>Step 1:  Download SSH keys</a:t>
            </a:r>
            <a:br>
              <a:rPr lang="en-US" sz="6000">
                <a:solidFill>
                  <a:schemeClr val="dk1"/>
                </a:solidFill>
                <a:latin typeface="Open Sans"/>
                <a:ea typeface="Open Sans"/>
                <a:cs typeface="Open Sans"/>
                <a:sym typeface="Open Sans"/>
              </a:rPr>
            </a:br>
            <a:r>
              <a:rPr lang="en-US" sz="6000">
                <a:solidFill>
                  <a:schemeClr val="dk1"/>
                </a:solidFill>
                <a:latin typeface="Open Sans"/>
                <a:ea typeface="Open Sans"/>
                <a:cs typeface="Open Sans"/>
                <a:sym typeface="Open Sans"/>
              </a:rPr>
              <a:t>               </a:t>
            </a:r>
            <a:r>
              <a:rPr lang="en-US" sz="6000" u="sng">
                <a:solidFill>
                  <a:schemeClr val="hlink"/>
                </a:solidFill>
                <a:latin typeface="Open Sans"/>
                <a:ea typeface="Open Sans"/>
                <a:cs typeface="Open Sans"/>
                <a:sym typeface="Open Sans"/>
                <a:hlinkClick r:id="rId3"/>
              </a:rPr>
              <a:t>http://studentX.labs.redhatgov.io</a:t>
            </a:r>
            <a:br>
              <a:rPr lang="en-US" sz="6000">
                <a:solidFill>
                  <a:schemeClr val="dk1"/>
                </a:solidFill>
                <a:latin typeface="Open Sans"/>
                <a:ea typeface="Open Sans"/>
                <a:cs typeface="Open Sans"/>
                <a:sym typeface="Open Sans"/>
              </a:rPr>
            </a:br>
          </a:p>
          <a:p>
            <a:pPr lvl="0" marR="0" rtl="0" algn="l">
              <a:lnSpc>
                <a:spcPct val="100000"/>
              </a:lnSpc>
              <a:spcBef>
                <a:spcPts val="0"/>
              </a:spcBef>
              <a:spcAft>
                <a:spcPts val="0"/>
              </a:spcAft>
              <a:buNone/>
            </a:pPr>
            <a:r>
              <a:rPr b="1" lang="en-US" sz="6000">
                <a:solidFill>
                  <a:schemeClr val="dk1"/>
                </a:solidFill>
                <a:latin typeface="Open Sans"/>
                <a:ea typeface="Open Sans"/>
                <a:cs typeface="Open Sans"/>
                <a:sym typeface="Open Sans"/>
              </a:rPr>
              <a:t>Step 2:  Login</a:t>
            </a:r>
            <a:br>
              <a:rPr lang="en-US" sz="6000">
                <a:solidFill>
                  <a:schemeClr val="dk1"/>
                </a:solidFill>
                <a:latin typeface="Open Sans"/>
                <a:ea typeface="Open Sans"/>
                <a:cs typeface="Open Sans"/>
                <a:sym typeface="Open Sans"/>
              </a:rPr>
            </a:br>
            <a:br>
              <a:rPr lang="en-US" sz="6000">
                <a:solidFill>
                  <a:schemeClr val="dk1"/>
                </a:solidFill>
                <a:latin typeface="Open Sans"/>
                <a:ea typeface="Open Sans"/>
                <a:cs typeface="Open Sans"/>
                <a:sym typeface="Open Sans"/>
              </a:rPr>
            </a:br>
            <a:r>
              <a:rPr lang="en-US" sz="6000">
                <a:solidFill>
                  <a:schemeClr val="dk1"/>
                </a:solidFill>
                <a:latin typeface="Open Sans"/>
                <a:ea typeface="Open Sans"/>
                <a:cs typeface="Open Sans"/>
                <a:sym typeface="Open Sans"/>
              </a:rPr>
              <a:t> 			$ ssh -i &lt;key&gt; </a:t>
            </a:r>
            <a:r>
              <a:rPr lang="en-US" sz="6000" u="sng">
                <a:solidFill>
                  <a:schemeClr val="hlink"/>
                </a:solidFill>
                <a:latin typeface="Open Sans"/>
                <a:ea typeface="Open Sans"/>
                <a:cs typeface="Open Sans"/>
                <a:sym typeface="Open Sans"/>
                <a:hlinkClick r:id="rId4"/>
              </a:rPr>
              <a:t>ec2-user@studentX.labs.redhatgov.io</a:t>
            </a:r>
            <a:br>
              <a:rPr lang="en-US" sz="6000">
                <a:solidFill>
                  <a:schemeClr val="dk1"/>
                </a:solidFill>
                <a:latin typeface="Open Sans"/>
                <a:ea typeface="Open Sans"/>
                <a:cs typeface="Open Sans"/>
                <a:sym typeface="Open Sans"/>
              </a:rPr>
            </a:br>
          </a:p>
          <a:p>
            <a:pPr lvl="0" marR="0" rtl="0" algn="l">
              <a:lnSpc>
                <a:spcPct val="100000"/>
              </a:lnSpc>
              <a:spcBef>
                <a:spcPts val="0"/>
              </a:spcBef>
              <a:spcAft>
                <a:spcPts val="0"/>
              </a:spcAft>
              <a:buNone/>
            </a:pPr>
            <a:r>
              <a:rPr b="1" lang="en-US" sz="6000">
                <a:solidFill>
                  <a:schemeClr val="dk1"/>
                </a:solidFill>
                <a:latin typeface="Open Sans"/>
                <a:ea typeface="Open Sans"/>
                <a:cs typeface="Open Sans"/>
                <a:sym typeface="Open Sans"/>
              </a:rPr>
              <a:t>Step 3: Sudo to root</a:t>
            </a:r>
            <a:br>
              <a:rPr lang="en-US" sz="6000">
                <a:solidFill>
                  <a:schemeClr val="dk1"/>
                </a:solidFill>
                <a:latin typeface="Open Sans"/>
                <a:ea typeface="Open Sans"/>
                <a:cs typeface="Open Sans"/>
                <a:sym typeface="Open Sans"/>
              </a:rPr>
            </a:br>
            <a:br>
              <a:rPr lang="en-US" sz="6000">
                <a:solidFill>
                  <a:schemeClr val="dk1"/>
                </a:solidFill>
                <a:latin typeface="Open Sans"/>
                <a:ea typeface="Open Sans"/>
                <a:cs typeface="Open Sans"/>
                <a:sym typeface="Open Sans"/>
              </a:rPr>
            </a:br>
            <a:r>
              <a:rPr lang="en-US" sz="6000">
                <a:solidFill>
                  <a:schemeClr val="dk1"/>
                </a:solidFill>
                <a:latin typeface="Open Sans"/>
                <a:ea typeface="Open Sans"/>
                <a:cs typeface="Open Sans"/>
                <a:sym typeface="Open Sans"/>
              </a:rPr>
              <a:t>			$ sudo bash</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5" name="Shape 335"/>
        <p:cNvGrpSpPr/>
        <p:nvPr/>
      </p:nvGrpSpPr>
      <p:grpSpPr>
        <a:xfrm>
          <a:off x="0" y="0"/>
          <a:ext cx="0" cy="0"/>
          <a:chOff x="0" y="0"/>
          <a:chExt cx="0" cy="0"/>
        </a:xfrm>
      </p:grpSpPr>
      <p:sp>
        <p:nvSpPr>
          <p:cNvPr id="336" name="Shape 336"/>
          <p:cNvSpPr txBox="1"/>
          <p:nvPr>
            <p:ph type="title"/>
          </p:nvPr>
        </p:nvSpPr>
        <p:spPr>
          <a:xfrm>
            <a:off x="1219320" y="547200"/>
            <a:ext cx="21947699" cy="2290200"/>
          </a:xfrm>
          <a:prstGeom prst="rect">
            <a:avLst/>
          </a:prstGeom>
        </p:spPr>
        <p:txBody>
          <a:bodyPr anchorCtr="0" anchor="ctr" bIns="91425" lIns="91425" rIns="91425" tIns="91425">
            <a:noAutofit/>
          </a:bodyPr>
          <a:lstStyle/>
          <a:p>
            <a:pPr lvl="0">
              <a:spcBef>
                <a:spcPts val="0"/>
              </a:spcBef>
              <a:buNone/>
            </a:pPr>
            <a:r>
              <a:rPr b="1" lang="en-US" sz="6000">
                <a:latin typeface="Open Sans"/>
                <a:ea typeface="Open Sans"/>
                <a:cs typeface="Open Sans"/>
                <a:sym typeface="Open Sans"/>
              </a:rPr>
              <a:t>#1: INSTALL, REVIEW PROFILES</a:t>
            </a:r>
          </a:p>
        </p:txBody>
      </p:sp>
      <p:sp>
        <p:nvSpPr>
          <p:cNvPr id="337" name="Shape 337"/>
          <p:cNvSpPr txBox="1"/>
          <p:nvPr>
            <p:ph idx="1" type="body"/>
          </p:nvPr>
        </p:nvSpPr>
        <p:spPr>
          <a:xfrm>
            <a:off x="1219320" y="3209400"/>
            <a:ext cx="21947699" cy="7955700"/>
          </a:xfrm>
          <a:prstGeom prst="rect">
            <a:avLst/>
          </a:prstGeom>
        </p:spPr>
        <p:txBody>
          <a:bodyPr anchorCtr="0" anchor="t" bIns="91425" lIns="91425" rIns="91425" tIns="91425">
            <a:noAutofit/>
          </a:bodyPr>
          <a:lstStyle/>
          <a:p>
            <a:pPr lvl="0" rtl="0">
              <a:spcBef>
                <a:spcPts val="0"/>
              </a:spcBef>
              <a:buNone/>
            </a:pPr>
            <a:r>
              <a:rPr b="1" lang="en-US" sz="4400">
                <a:solidFill>
                  <a:srgbClr val="FF0000"/>
                </a:solidFill>
                <a:latin typeface="Open Sans"/>
                <a:ea typeface="Open Sans"/>
                <a:cs typeface="Open Sans"/>
                <a:sym typeface="Open Sans"/>
              </a:rPr>
              <a:t>Install OpenSCAP and SCAP Content</a:t>
            </a:r>
          </a:p>
          <a:p>
            <a:pPr lvl="0" rtl="0">
              <a:spcBef>
                <a:spcPts val="0"/>
              </a:spcBef>
              <a:buNone/>
            </a:pPr>
            <a:r>
              <a:rPr lang="en-US" sz="4400">
                <a:latin typeface="Courier New"/>
                <a:ea typeface="Courier New"/>
                <a:cs typeface="Courier New"/>
                <a:sym typeface="Courier New"/>
              </a:rPr>
              <a:t>$ sudo yum -y install openscap-scanner scap-security-guide</a:t>
            </a:r>
            <a:br>
              <a:rPr lang="en-US" sz="4400">
                <a:latin typeface="Open Sans"/>
                <a:ea typeface="Open Sans"/>
                <a:cs typeface="Open Sans"/>
                <a:sym typeface="Open Sans"/>
              </a:rPr>
            </a:br>
            <a:br>
              <a:rPr lang="en-US" sz="4400">
                <a:latin typeface="Open Sans"/>
                <a:ea typeface="Open Sans"/>
                <a:cs typeface="Open Sans"/>
                <a:sym typeface="Open Sans"/>
              </a:rPr>
            </a:br>
            <a:r>
              <a:rPr b="1" lang="en-US" sz="4400">
                <a:solidFill>
                  <a:srgbClr val="FF0000"/>
                </a:solidFill>
                <a:latin typeface="Open Sans"/>
                <a:ea typeface="Open Sans"/>
                <a:cs typeface="Open Sans"/>
                <a:sym typeface="Open Sans"/>
              </a:rPr>
              <a:t>What default profiles exist?</a:t>
            </a:r>
            <a:br>
              <a:rPr lang="en-US" sz="4400">
                <a:latin typeface="Open Sans"/>
                <a:ea typeface="Open Sans"/>
                <a:cs typeface="Open Sans"/>
                <a:sym typeface="Open Sans"/>
              </a:rPr>
            </a:br>
            <a:r>
              <a:rPr lang="en-US" sz="4400">
                <a:latin typeface="Courier New"/>
                <a:ea typeface="Courier New"/>
                <a:cs typeface="Courier New"/>
                <a:sym typeface="Courier New"/>
              </a:rPr>
              <a:t>$ oscap info /usr/share/xml/scap/ssg/content/ssg-rhel7-xccdf.xml</a:t>
            </a:r>
            <a:br>
              <a:rPr lang="en-US" sz="4400">
                <a:latin typeface="Courier New"/>
                <a:ea typeface="Courier New"/>
                <a:cs typeface="Courier New"/>
                <a:sym typeface="Courier New"/>
              </a:rPr>
            </a:br>
            <a:r>
              <a:rPr lang="en-US" sz="4400">
                <a:latin typeface="Courier New"/>
                <a:ea typeface="Courier New"/>
                <a:cs typeface="Courier New"/>
                <a:sym typeface="Courier New"/>
              </a:rPr>
              <a:t>….</a:t>
            </a:r>
          </a:p>
          <a:p>
            <a:pPr lvl="0" rtl="0">
              <a:spcBef>
                <a:spcPts val="0"/>
              </a:spcBef>
              <a:buClr>
                <a:schemeClr val="dk1"/>
              </a:buClr>
              <a:buSzPct val="25000"/>
              <a:buFont typeface="Arial"/>
              <a:buNone/>
            </a:pPr>
            <a:r>
              <a:rPr lang="en-US" sz="4400">
                <a:latin typeface="Courier New"/>
                <a:ea typeface="Courier New"/>
                <a:cs typeface="Courier New"/>
                <a:sym typeface="Courier New"/>
              </a:rPr>
              <a:t>Profiles:</a:t>
            </a:r>
          </a:p>
          <a:p>
            <a:pPr lvl="0" rtl="0">
              <a:spcBef>
                <a:spcPts val="0"/>
              </a:spcBef>
              <a:buClr>
                <a:schemeClr val="dk1"/>
              </a:buClr>
              <a:buSzPct val="25000"/>
              <a:buFont typeface="Arial"/>
              <a:buNone/>
            </a:pPr>
            <a:r>
              <a:rPr lang="en-US" sz="4400">
                <a:latin typeface="Courier New"/>
                <a:ea typeface="Courier New"/>
                <a:cs typeface="Courier New"/>
                <a:sym typeface="Courier New"/>
              </a:rPr>
              <a:t>	pci-dss</a:t>
            </a:r>
          </a:p>
          <a:p>
            <a:pPr lvl="0" rtl="0">
              <a:spcBef>
                <a:spcPts val="0"/>
              </a:spcBef>
              <a:buClr>
                <a:schemeClr val="dk1"/>
              </a:buClr>
              <a:buSzPct val="25000"/>
              <a:buFont typeface="Arial"/>
              <a:buNone/>
            </a:pPr>
            <a:r>
              <a:rPr lang="en-US" sz="4400">
                <a:latin typeface="Courier New"/>
                <a:ea typeface="Courier New"/>
                <a:cs typeface="Courier New"/>
                <a:sym typeface="Courier New"/>
              </a:rPr>
              <a:t>	rht-ccp</a:t>
            </a:r>
          </a:p>
          <a:p>
            <a:pPr lvl="0" rtl="0">
              <a:spcBef>
                <a:spcPts val="0"/>
              </a:spcBef>
              <a:buClr>
                <a:schemeClr val="dk1"/>
              </a:buClr>
              <a:buSzPct val="25000"/>
              <a:buFont typeface="Arial"/>
              <a:buNone/>
            </a:pPr>
            <a:r>
              <a:rPr lang="en-US" sz="4400">
                <a:latin typeface="Courier New"/>
                <a:ea typeface="Courier New"/>
                <a:cs typeface="Courier New"/>
                <a:sym typeface="Courier New"/>
              </a:rPr>
              <a:t>	common</a:t>
            </a:r>
          </a:p>
          <a:p>
            <a:pPr lvl="0">
              <a:spcBef>
                <a:spcPts val="0"/>
              </a:spcBef>
              <a:buNone/>
            </a:pPr>
            <a:r>
              <a:rPr lang="en-US" sz="4400">
                <a:latin typeface="Courier New"/>
                <a:ea typeface="Courier New"/>
                <a:cs typeface="Courier New"/>
                <a:sym typeface="Courier New"/>
              </a:rPr>
              <a:t>	stig-rhel7-server-upstream</a:t>
            </a:r>
            <a:br>
              <a:rPr lang="en-US" sz="4400">
                <a:latin typeface="Courier New"/>
                <a:ea typeface="Courier New"/>
                <a:cs typeface="Courier New"/>
                <a:sym typeface="Courier New"/>
              </a:rPr>
            </a:br>
            <a:br>
              <a:rPr lang="en-US" sz="4400">
                <a:latin typeface="Courier New"/>
                <a:ea typeface="Courier New"/>
                <a:cs typeface="Courier New"/>
                <a:sym typeface="Courier New"/>
              </a:rPr>
            </a:br>
            <a:r>
              <a:rPr lang="en-US" sz="4400">
                <a:latin typeface="Courier New"/>
                <a:ea typeface="Courier New"/>
                <a:cs typeface="Courier New"/>
                <a:sym typeface="Courier New"/>
              </a:rPr>
              <a:t>(</a:t>
            </a:r>
            <a:r>
              <a:rPr lang="en-US" sz="3600">
                <a:latin typeface="Open Sans"/>
                <a:ea typeface="Open Sans"/>
                <a:cs typeface="Open Sans"/>
                <a:sym typeface="Open Sans"/>
              </a:rPr>
              <a:t>p.s., we’re changing that super long /usr/share/xml/…   path in rhel 7.4)</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 name="Shape 341"/>
        <p:cNvGrpSpPr/>
        <p:nvPr/>
      </p:nvGrpSpPr>
      <p:grpSpPr>
        <a:xfrm>
          <a:off x="0" y="0"/>
          <a:ext cx="0" cy="0"/>
          <a:chOff x="0" y="0"/>
          <a:chExt cx="0" cy="0"/>
        </a:xfrm>
      </p:grpSpPr>
      <p:sp>
        <p:nvSpPr>
          <p:cNvPr id="342" name="Shape 342"/>
          <p:cNvSpPr txBox="1"/>
          <p:nvPr>
            <p:ph type="title"/>
          </p:nvPr>
        </p:nvSpPr>
        <p:spPr>
          <a:xfrm>
            <a:off x="1219320" y="547200"/>
            <a:ext cx="21947699" cy="2290200"/>
          </a:xfrm>
          <a:prstGeom prst="rect">
            <a:avLst/>
          </a:prstGeom>
        </p:spPr>
        <p:txBody>
          <a:bodyPr anchorCtr="0" anchor="ctr" bIns="91425" lIns="91425" rIns="91425" tIns="91425">
            <a:noAutofit/>
          </a:bodyPr>
          <a:lstStyle/>
          <a:p>
            <a:pPr lvl="0" rtl="0">
              <a:spcBef>
                <a:spcPts val="0"/>
              </a:spcBef>
              <a:buNone/>
            </a:pPr>
            <a:r>
              <a:rPr b="1" lang="en-US" sz="6000">
                <a:latin typeface="Open Sans"/>
                <a:ea typeface="Open Sans"/>
                <a:cs typeface="Open Sans"/>
                <a:sym typeface="Open Sans"/>
              </a:rPr>
              <a:t>#2: REVIEW HARDENING GUIDES</a:t>
            </a:r>
          </a:p>
        </p:txBody>
      </p:sp>
      <p:sp>
        <p:nvSpPr>
          <p:cNvPr id="343" name="Shape 343"/>
          <p:cNvSpPr txBox="1"/>
          <p:nvPr>
            <p:ph idx="1" type="body"/>
          </p:nvPr>
        </p:nvSpPr>
        <p:spPr>
          <a:xfrm>
            <a:off x="1219320" y="3209400"/>
            <a:ext cx="21947700" cy="7955700"/>
          </a:xfrm>
          <a:prstGeom prst="rect">
            <a:avLst/>
          </a:prstGeom>
        </p:spPr>
        <p:txBody>
          <a:bodyPr anchorCtr="0" anchor="t" bIns="91425" lIns="91425" rIns="91425" tIns="91425">
            <a:noAutofit/>
          </a:bodyPr>
          <a:lstStyle/>
          <a:p>
            <a:pPr lvl="0" rtl="0">
              <a:spcBef>
                <a:spcPts val="0"/>
              </a:spcBef>
              <a:buNone/>
            </a:pPr>
            <a:r>
              <a:rPr b="1" lang="en-US" sz="4400">
                <a:solidFill>
                  <a:srgbClr val="FF0000"/>
                </a:solidFill>
                <a:latin typeface="Open Sans"/>
                <a:ea typeface="Open Sans"/>
                <a:cs typeface="Open Sans"/>
                <a:sym typeface="Open Sans"/>
              </a:rPr>
              <a:t>Review manpage</a:t>
            </a:r>
          </a:p>
          <a:p>
            <a:pPr lvl="0" rtl="0">
              <a:spcBef>
                <a:spcPts val="0"/>
              </a:spcBef>
              <a:buNone/>
            </a:pPr>
            <a:r>
              <a:rPr lang="en-US" sz="6000">
                <a:latin typeface="Courier New"/>
                <a:ea typeface="Courier New"/>
                <a:cs typeface="Courier New"/>
                <a:sym typeface="Courier New"/>
              </a:rPr>
              <a:t>$ man scap-security-guide</a:t>
            </a:r>
          </a:p>
          <a:p>
            <a:pPr lvl="0">
              <a:spcBef>
                <a:spcPts val="0"/>
              </a:spcBef>
              <a:buNone/>
            </a:pPr>
            <a:br>
              <a:rPr lang="en-US" sz="4400">
                <a:latin typeface="Open Sans"/>
                <a:ea typeface="Open Sans"/>
                <a:cs typeface="Open Sans"/>
                <a:sym typeface="Open Sans"/>
              </a:rPr>
            </a:br>
            <a:br>
              <a:rPr lang="en-US" sz="4400">
                <a:latin typeface="Open Sans"/>
                <a:ea typeface="Open Sans"/>
                <a:cs typeface="Open Sans"/>
                <a:sym typeface="Open Sans"/>
              </a:rPr>
            </a:br>
            <a:r>
              <a:rPr b="1" lang="en-US" sz="4400">
                <a:solidFill>
                  <a:srgbClr val="FF0000"/>
                </a:solidFill>
                <a:latin typeface="Open Sans"/>
                <a:ea typeface="Open Sans"/>
                <a:cs typeface="Open Sans"/>
                <a:sym typeface="Open Sans"/>
              </a:rPr>
              <a:t>Pop Quiz: W</a:t>
            </a:r>
            <a:r>
              <a:rPr b="1" lang="en-US" sz="4400">
                <a:solidFill>
                  <a:srgbClr val="FF0000"/>
                </a:solidFill>
                <a:latin typeface="Open Sans"/>
                <a:ea typeface="Open Sans"/>
                <a:cs typeface="Open Sans"/>
                <a:sym typeface="Open Sans"/>
              </a:rPr>
              <a:t>here are the files for the HTML guides located?</a:t>
            </a:r>
            <a:br>
              <a:rPr lang="en-US" sz="4400">
                <a:latin typeface="Open Sans"/>
                <a:ea typeface="Open Sans"/>
                <a:cs typeface="Open Sans"/>
                <a:sym typeface="Open Sans"/>
              </a:rPr>
            </a:br>
            <a:br>
              <a:rPr lang="en-US" sz="4400">
                <a:latin typeface="Open Sans"/>
                <a:ea typeface="Open Sans"/>
                <a:cs typeface="Open Sans"/>
                <a:sym typeface="Open Sans"/>
              </a:rPr>
            </a:br>
            <a:br>
              <a:rPr lang="en-US" sz="4400">
                <a:latin typeface="Open Sans"/>
                <a:ea typeface="Open Sans"/>
                <a:cs typeface="Open Sans"/>
                <a:sym typeface="Open Sans"/>
              </a:rPr>
            </a:br>
          </a:p>
          <a:p>
            <a:pPr lvl="0">
              <a:spcBef>
                <a:spcPts val="0"/>
              </a:spcBef>
              <a:buClr>
                <a:schemeClr val="dk1"/>
              </a:buClr>
              <a:buSzPct val="25000"/>
              <a:buFont typeface="Arial"/>
              <a:buNone/>
            </a:pPr>
            <a:r>
              <a:rPr b="1" lang="en-US" sz="4400">
                <a:solidFill>
                  <a:srgbClr val="FF0000"/>
                </a:solidFill>
                <a:latin typeface="Open Sans"/>
                <a:ea typeface="Open Sans"/>
                <a:cs typeface="Open Sans"/>
                <a:sym typeface="Open Sans"/>
              </a:rPr>
              <a:t>For the workshop:</a:t>
            </a:r>
            <a:br>
              <a:rPr lang="en-US" sz="4400">
                <a:solidFill>
                  <a:schemeClr val="dk1"/>
                </a:solidFill>
                <a:latin typeface="Open Sans"/>
                <a:ea typeface="Open Sans"/>
                <a:cs typeface="Open Sans"/>
                <a:sym typeface="Open Sans"/>
              </a:rPr>
            </a:br>
            <a:r>
              <a:rPr lang="en-US" sz="4400" u="sng">
                <a:solidFill>
                  <a:schemeClr val="hlink"/>
                </a:solidFill>
                <a:latin typeface="Open Sans"/>
                <a:ea typeface="Open Sans"/>
                <a:cs typeface="Open Sans"/>
                <a:sym typeface="Open Sans"/>
                <a:hlinkClick r:id="rId3"/>
              </a:rPr>
              <a:t>http://studentX.labs.redhatgov.io</a:t>
            </a:r>
            <a:r>
              <a:rPr lang="en-US" sz="4400">
                <a:solidFill>
                  <a:schemeClr val="dk1"/>
                </a:solidFill>
                <a:latin typeface="Open Sans"/>
                <a:ea typeface="Open Sans"/>
                <a:cs typeface="Open Sans"/>
                <a:sym typeface="Open Sans"/>
              </a:rPr>
              <a:t> → click on “SSG Docs”</a:t>
            </a:r>
            <a:br>
              <a:rPr lang="en-US" sz="4400">
                <a:solidFill>
                  <a:schemeClr val="dk1"/>
                </a:solidFill>
                <a:latin typeface="Open Sans"/>
                <a:ea typeface="Open Sans"/>
                <a:cs typeface="Open Sans"/>
                <a:sym typeface="Open Sans"/>
              </a:rPr>
            </a:br>
            <a:r>
              <a:rPr lang="en-US" sz="4400">
                <a:solidFill>
                  <a:schemeClr val="dk1"/>
                </a:solidFill>
                <a:latin typeface="Open Sans"/>
                <a:ea typeface="Open Sans"/>
                <a:cs typeface="Open Sans"/>
                <a:sym typeface="Open Sans"/>
              </a:rPr>
              <a:t>we copied the files for easy viewing</a:t>
            </a:r>
          </a:p>
          <a:p>
            <a:pPr lvl="0" rtl="0">
              <a:spcBef>
                <a:spcPts val="0"/>
              </a:spcBef>
              <a:buNone/>
            </a:pPr>
            <a:r>
              <a:t/>
            </a:r>
            <a:endParaRPr sz="4400">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x="0" y="0"/>
          <a:ext cx="0" cy="0"/>
          <a:chOff x="0" y="0"/>
          <a:chExt cx="0" cy="0"/>
        </a:xfrm>
      </p:grpSpPr>
      <p:sp>
        <p:nvSpPr>
          <p:cNvPr id="348" name="Shape 348"/>
          <p:cNvSpPr txBox="1"/>
          <p:nvPr>
            <p:ph type="title"/>
          </p:nvPr>
        </p:nvSpPr>
        <p:spPr>
          <a:xfrm>
            <a:off x="1219320" y="547200"/>
            <a:ext cx="21947700" cy="2290200"/>
          </a:xfrm>
          <a:prstGeom prst="rect">
            <a:avLst/>
          </a:prstGeom>
        </p:spPr>
        <p:txBody>
          <a:bodyPr anchorCtr="0" anchor="ctr" bIns="91425" lIns="91425" rIns="91425" tIns="91425">
            <a:noAutofit/>
          </a:bodyPr>
          <a:lstStyle/>
          <a:p>
            <a:pPr lvl="0" rtl="0">
              <a:spcBef>
                <a:spcPts val="0"/>
              </a:spcBef>
              <a:buNone/>
            </a:pPr>
            <a:r>
              <a:rPr b="1" lang="en-US" sz="6000">
                <a:latin typeface="Open Sans"/>
                <a:ea typeface="Open Sans"/>
                <a:cs typeface="Open Sans"/>
                <a:sym typeface="Open Sans"/>
              </a:rPr>
              <a:t>#3: REVIEW POLICY MAPPINGS</a:t>
            </a:r>
          </a:p>
        </p:txBody>
      </p:sp>
      <p:sp>
        <p:nvSpPr>
          <p:cNvPr id="349" name="Shape 349"/>
          <p:cNvSpPr txBox="1"/>
          <p:nvPr>
            <p:ph idx="1" type="body"/>
          </p:nvPr>
        </p:nvSpPr>
        <p:spPr>
          <a:xfrm>
            <a:off x="1219320" y="3209400"/>
            <a:ext cx="21947700" cy="7955700"/>
          </a:xfrm>
          <a:prstGeom prst="rect">
            <a:avLst/>
          </a:prstGeom>
        </p:spPr>
        <p:txBody>
          <a:bodyPr anchorCtr="0" anchor="t" bIns="91425" lIns="91425" rIns="91425" tIns="91425">
            <a:noAutofit/>
          </a:bodyPr>
          <a:lstStyle/>
          <a:p>
            <a:pPr lvl="0">
              <a:spcBef>
                <a:spcPts val="0"/>
              </a:spcBef>
              <a:buNone/>
            </a:pPr>
            <a:r>
              <a:rPr lang="en-US" sz="4400">
                <a:solidFill>
                  <a:schemeClr val="dk1"/>
                </a:solidFill>
                <a:latin typeface="Open Sans"/>
                <a:ea typeface="Open Sans"/>
                <a:cs typeface="Open Sans"/>
                <a:sym typeface="Open Sans"/>
              </a:rPr>
              <a:t>In preparing for the workshop, I noticed we did not document the policy mapping tables in the man page. Fixing that for next RHEL release.</a:t>
            </a:r>
          </a:p>
          <a:p>
            <a:pPr lvl="0">
              <a:spcBef>
                <a:spcPts val="0"/>
              </a:spcBef>
              <a:buNone/>
            </a:pPr>
            <a:r>
              <a:t/>
            </a:r>
            <a:endParaRPr b="1" sz="4400">
              <a:solidFill>
                <a:srgbClr val="FF0000"/>
              </a:solidFill>
              <a:latin typeface="Open Sans"/>
              <a:ea typeface="Open Sans"/>
              <a:cs typeface="Open Sans"/>
              <a:sym typeface="Open Sans"/>
            </a:endParaRPr>
          </a:p>
          <a:p>
            <a:pPr lvl="0" rtl="0">
              <a:spcBef>
                <a:spcPts val="0"/>
              </a:spcBef>
              <a:buNone/>
            </a:pPr>
            <a:r>
              <a:rPr lang="en-US" sz="4400">
                <a:latin typeface="Open Sans"/>
                <a:ea typeface="Open Sans"/>
                <a:cs typeface="Open Sans"/>
                <a:sym typeface="Open Sans"/>
              </a:rPr>
              <a:t>So for now, they’re located under</a:t>
            </a:r>
            <a:br>
              <a:rPr lang="en-US" sz="4400">
                <a:latin typeface="Open Sans"/>
                <a:ea typeface="Open Sans"/>
                <a:cs typeface="Open Sans"/>
                <a:sym typeface="Open Sans"/>
              </a:rPr>
            </a:br>
            <a:r>
              <a:rPr lang="en-US" sz="4400">
                <a:latin typeface="Open Sans"/>
                <a:ea typeface="Open Sans"/>
                <a:cs typeface="Open Sans"/>
                <a:sym typeface="Open Sans"/>
              </a:rPr>
              <a:t>/usr/share/doc/scap-security-guide/tables</a:t>
            </a:r>
            <a:br>
              <a:rPr lang="en-US" sz="4400">
                <a:latin typeface="Open Sans"/>
                <a:ea typeface="Open Sans"/>
                <a:cs typeface="Open Sans"/>
                <a:sym typeface="Open Sans"/>
              </a:rPr>
            </a:br>
            <a:br>
              <a:rPr lang="en-US" sz="4400">
                <a:latin typeface="Open Sans"/>
                <a:ea typeface="Open Sans"/>
                <a:cs typeface="Open Sans"/>
                <a:sym typeface="Open Sans"/>
              </a:rPr>
            </a:br>
          </a:p>
          <a:p>
            <a:pPr lvl="0" rtl="0">
              <a:spcBef>
                <a:spcPts val="0"/>
              </a:spcBef>
              <a:buNone/>
            </a:pPr>
            <a:r>
              <a:rPr b="1" lang="en-US" sz="4400">
                <a:solidFill>
                  <a:srgbClr val="FF0000"/>
                </a:solidFill>
                <a:latin typeface="Open Sans"/>
                <a:ea typeface="Open Sans"/>
                <a:cs typeface="Open Sans"/>
                <a:sym typeface="Open Sans"/>
              </a:rPr>
              <a:t>For the workshop:</a:t>
            </a:r>
            <a:br>
              <a:rPr lang="en-US" sz="4400">
                <a:solidFill>
                  <a:schemeClr val="dk1"/>
                </a:solidFill>
                <a:latin typeface="Open Sans"/>
                <a:ea typeface="Open Sans"/>
                <a:cs typeface="Open Sans"/>
                <a:sym typeface="Open Sans"/>
              </a:rPr>
            </a:br>
            <a:r>
              <a:rPr lang="en-US" sz="4400" u="sng">
                <a:solidFill>
                  <a:schemeClr val="hlink"/>
                </a:solidFill>
                <a:latin typeface="Open Sans"/>
                <a:ea typeface="Open Sans"/>
                <a:cs typeface="Open Sans"/>
                <a:sym typeface="Open Sans"/>
                <a:hlinkClick r:id="rId3"/>
              </a:rPr>
              <a:t>http://studentX.labs.redhatgov.io</a:t>
            </a:r>
            <a:r>
              <a:rPr lang="en-US" sz="4400">
                <a:solidFill>
                  <a:schemeClr val="dk1"/>
                </a:solidFill>
                <a:latin typeface="Open Sans"/>
                <a:ea typeface="Open Sans"/>
                <a:cs typeface="Open Sans"/>
                <a:sym typeface="Open Sans"/>
              </a:rPr>
              <a:t> → click on “SSG Docs” → tables</a:t>
            </a:r>
            <a:br>
              <a:rPr lang="en-US" sz="4400">
                <a:solidFill>
                  <a:schemeClr val="dk1"/>
                </a:solidFill>
                <a:latin typeface="Open Sans"/>
                <a:ea typeface="Open Sans"/>
                <a:cs typeface="Open Sans"/>
                <a:sym typeface="Open Sans"/>
              </a:rPr>
            </a:br>
            <a:br>
              <a:rPr lang="en-US" sz="4400">
                <a:solidFill>
                  <a:schemeClr val="dk1"/>
                </a:solidFill>
                <a:latin typeface="Open Sans"/>
                <a:ea typeface="Open Sans"/>
                <a:cs typeface="Open Sans"/>
                <a:sym typeface="Open Sans"/>
              </a:rPr>
            </a:br>
            <a:r>
              <a:rPr lang="en-US" sz="4400">
                <a:solidFill>
                  <a:schemeClr val="dk1"/>
                </a:solidFill>
                <a:latin typeface="Open Sans"/>
                <a:ea typeface="Open Sans"/>
                <a:cs typeface="Open Sans"/>
                <a:sym typeface="Open Sans"/>
              </a:rPr>
              <a:t>View the “table-rhel7-nistrefs-ospp.html” </a:t>
            </a:r>
          </a:p>
          <a:p>
            <a:pPr lvl="0" rtl="0">
              <a:spcBef>
                <a:spcPts val="0"/>
              </a:spcBef>
              <a:buNone/>
            </a:pPr>
            <a:r>
              <a:t/>
            </a:r>
            <a:endParaRPr sz="4400">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3" name="Shape 353"/>
        <p:cNvGrpSpPr/>
        <p:nvPr/>
      </p:nvGrpSpPr>
      <p:grpSpPr>
        <a:xfrm>
          <a:off x="0" y="0"/>
          <a:ext cx="0" cy="0"/>
          <a:chOff x="0" y="0"/>
          <a:chExt cx="0" cy="0"/>
        </a:xfrm>
      </p:grpSpPr>
      <p:sp>
        <p:nvSpPr>
          <p:cNvPr id="354" name="Shape 354"/>
          <p:cNvSpPr txBox="1"/>
          <p:nvPr>
            <p:ph type="title"/>
          </p:nvPr>
        </p:nvSpPr>
        <p:spPr>
          <a:xfrm>
            <a:off x="1219320" y="547200"/>
            <a:ext cx="21947699" cy="2290200"/>
          </a:xfrm>
          <a:prstGeom prst="rect">
            <a:avLst/>
          </a:prstGeom>
        </p:spPr>
        <p:txBody>
          <a:bodyPr anchorCtr="0" anchor="ctr" bIns="91425" lIns="91425" rIns="91425" tIns="91425">
            <a:noAutofit/>
          </a:bodyPr>
          <a:lstStyle/>
          <a:p>
            <a:pPr lvl="0" rtl="0">
              <a:spcBef>
                <a:spcPts val="0"/>
              </a:spcBef>
              <a:buNone/>
            </a:pPr>
            <a:r>
              <a:rPr b="1" lang="en-US" sz="6000">
                <a:latin typeface="Open Sans"/>
                <a:ea typeface="Open Sans"/>
                <a:cs typeface="Open Sans"/>
                <a:sym typeface="Open Sans"/>
              </a:rPr>
              <a:t>#4: LOCAL SCAN, REVIEW RESULTS</a:t>
            </a:r>
          </a:p>
        </p:txBody>
      </p:sp>
      <p:sp>
        <p:nvSpPr>
          <p:cNvPr id="355" name="Shape 355"/>
          <p:cNvSpPr txBox="1"/>
          <p:nvPr>
            <p:ph idx="1" type="body"/>
          </p:nvPr>
        </p:nvSpPr>
        <p:spPr>
          <a:xfrm>
            <a:off x="1219325" y="3209400"/>
            <a:ext cx="23022900" cy="7955700"/>
          </a:xfrm>
          <a:prstGeom prst="rect">
            <a:avLst/>
          </a:prstGeom>
        </p:spPr>
        <p:txBody>
          <a:bodyPr anchorCtr="0" anchor="t" bIns="91425" lIns="91425" rIns="91425" tIns="91425">
            <a:noAutofit/>
          </a:bodyPr>
          <a:lstStyle/>
          <a:p>
            <a:pPr lvl="0" rtl="0">
              <a:spcBef>
                <a:spcPts val="0"/>
              </a:spcBef>
              <a:buNone/>
            </a:pPr>
            <a:r>
              <a:rPr b="1" lang="en-US" sz="4400">
                <a:solidFill>
                  <a:srgbClr val="FF0000"/>
                </a:solidFill>
                <a:latin typeface="Open Sans"/>
                <a:ea typeface="Open Sans"/>
                <a:cs typeface="Open Sans"/>
                <a:sym typeface="Open Sans"/>
              </a:rPr>
              <a:t>Perform Scan</a:t>
            </a:r>
          </a:p>
          <a:p>
            <a:pPr lvl="0">
              <a:spcBef>
                <a:spcPts val="0"/>
              </a:spcBef>
              <a:buNone/>
            </a:pPr>
            <a:r>
              <a:rPr lang="en-US" sz="4800">
                <a:latin typeface="Courier New"/>
                <a:ea typeface="Courier New"/>
                <a:cs typeface="Courier New"/>
                <a:sym typeface="Courier New"/>
              </a:rPr>
              <a:t>$ sudo bash</a:t>
            </a:r>
          </a:p>
          <a:p>
            <a:pPr lvl="0">
              <a:spcBef>
                <a:spcPts val="0"/>
              </a:spcBef>
              <a:buNone/>
            </a:pPr>
            <a:r>
              <a:rPr lang="en-US" sz="4800">
                <a:latin typeface="Courier New"/>
                <a:ea typeface="Courier New"/>
                <a:cs typeface="Courier New"/>
                <a:sym typeface="Courier New"/>
              </a:rPr>
              <a:t># oscap xccdf eval \</a:t>
            </a:r>
          </a:p>
          <a:p>
            <a:pPr lvl="0" rtl="0">
              <a:spcBef>
                <a:spcPts val="0"/>
              </a:spcBef>
              <a:buNone/>
            </a:pPr>
            <a:r>
              <a:rPr lang="en-US" sz="4800">
                <a:latin typeface="Courier New"/>
                <a:ea typeface="Courier New"/>
                <a:cs typeface="Courier New"/>
                <a:sym typeface="Courier New"/>
              </a:rPr>
              <a:t>--profile rht-ccp \</a:t>
            </a:r>
            <a:br>
              <a:rPr lang="en-US" sz="4800">
                <a:latin typeface="Courier New"/>
                <a:ea typeface="Courier New"/>
                <a:cs typeface="Courier New"/>
                <a:sym typeface="Courier New"/>
              </a:rPr>
            </a:br>
            <a:r>
              <a:rPr lang="en-US" sz="4800">
                <a:latin typeface="Courier New"/>
                <a:ea typeface="Courier New"/>
                <a:cs typeface="Courier New"/>
                <a:sym typeface="Courier New"/>
              </a:rPr>
              <a:t>--results /var/www/html/scans/myscan-results.xml \</a:t>
            </a:r>
          </a:p>
          <a:p>
            <a:pPr lvl="0" rtl="0">
              <a:spcBef>
                <a:spcPts val="0"/>
              </a:spcBef>
              <a:buNone/>
            </a:pPr>
            <a:r>
              <a:rPr lang="en-US" sz="4800">
                <a:latin typeface="Courier New"/>
                <a:ea typeface="Courier New"/>
                <a:cs typeface="Courier New"/>
                <a:sym typeface="Courier New"/>
              </a:rPr>
              <a:t>--report /var/www/html/scans/myscan-report.html \</a:t>
            </a:r>
            <a:br>
              <a:rPr lang="en-US" sz="4800">
                <a:latin typeface="Courier New"/>
                <a:ea typeface="Courier New"/>
                <a:cs typeface="Courier New"/>
                <a:sym typeface="Courier New"/>
              </a:rPr>
            </a:br>
            <a:r>
              <a:rPr lang="en-US" sz="4800">
                <a:latin typeface="Courier New"/>
                <a:ea typeface="Courier New"/>
                <a:cs typeface="Courier New"/>
                <a:sym typeface="Courier New"/>
              </a:rPr>
              <a:t>/usr/share/xml/scap/ssg/content/ssg-rhel7-xccdf.xml</a:t>
            </a:r>
          </a:p>
          <a:p>
            <a:pPr lvl="0" rtl="0">
              <a:spcBef>
                <a:spcPts val="0"/>
              </a:spcBef>
              <a:buNone/>
            </a:pPr>
            <a:br>
              <a:rPr lang="en-US" sz="4800">
                <a:latin typeface="Open Sans"/>
                <a:ea typeface="Open Sans"/>
                <a:cs typeface="Open Sans"/>
                <a:sym typeface="Open Sans"/>
              </a:rPr>
            </a:br>
            <a:r>
              <a:rPr b="1" lang="en-US" sz="4400">
                <a:solidFill>
                  <a:srgbClr val="FF0000"/>
                </a:solidFill>
                <a:latin typeface="Open Sans"/>
                <a:ea typeface="Open Sans"/>
                <a:cs typeface="Open Sans"/>
                <a:sym typeface="Open Sans"/>
              </a:rPr>
              <a:t>Review Results</a:t>
            </a:r>
            <a:br>
              <a:rPr lang="en-US" sz="4400">
                <a:latin typeface="Open Sans"/>
                <a:ea typeface="Open Sans"/>
                <a:cs typeface="Open Sans"/>
                <a:sym typeface="Open Sans"/>
              </a:rPr>
            </a:br>
            <a:r>
              <a:rPr lang="en-US" sz="4400">
                <a:latin typeface="Open Sans"/>
                <a:ea typeface="Open Sans"/>
                <a:cs typeface="Open Sans"/>
                <a:sym typeface="Open Sans"/>
              </a:rPr>
              <a:t>http://studentX.labs.redhatgov.io/ → “Scan Results”</a:t>
            </a:r>
            <a:br>
              <a:rPr lang="en-US" sz="4400">
                <a:latin typeface="Open Sans"/>
                <a:ea typeface="Open Sans"/>
                <a:cs typeface="Open Sans"/>
                <a:sym typeface="Open Sans"/>
              </a:rPr>
            </a:br>
            <a:br>
              <a:rPr lang="en-US" sz="4400">
                <a:latin typeface="Open Sans"/>
                <a:ea typeface="Open Sans"/>
                <a:cs typeface="Open Sans"/>
                <a:sym typeface="Open Sans"/>
              </a:rPr>
            </a:br>
            <a:r>
              <a:rPr lang="en-US" sz="4400">
                <a:latin typeface="Open Sans"/>
                <a:ea typeface="Open Sans"/>
                <a:cs typeface="Open Sans"/>
                <a:sym typeface="Open Sans"/>
              </a:rPr>
              <a:t>Select “myscan-report.html”</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9" name="Shape 359"/>
        <p:cNvGrpSpPr/>
        <p:nvPr/>
      </p:nvGrpSpPr>
      <p:grpSpPr>
        <a:xfrm>
          <a:off x="0" y="0"/>
          <a:ext cx="0" cy="0"/>
          <a:chOff x="0" y="0"/>
          <a:chExt cx="0" cy="0"/>
        </a:xfrm>
      </p:grpSpPr>
      <p:sp>
        <p:nvSpPr>
          <p:cNvPr id="360" name="Shape 360"/>
          <p:cNvSpPr txBox="1"/>
          <p:nvPr/>
        </p:nvSpPr>
        <p:spPr>
          <a:xfrm>
            <a:off x="1219320" y="547200"/>
            <a:ext cx="21947700" cy="2289900"/>
          </a:xfrm>
          <a:prstGeom prst="rect">
            <a:avLst/>
          </a:prstGeom>
          <a:noFill/>
          <a:ln>
            <a:noFill/>
          </a:ln>
        </p:spPr>
        <p:txBody>
          <a:bodyPr anchorCtr="0" anchor="ctr" bIns="0" lIns="0" rIns="0" tIns="0">
            <a:noAutofit/>
          </a:bodyPr>
          <a:lstStyle/>
          <a:p>
            <a:pPr lvl="0" rtl="0" algn="ctr">
              <a:spcBef>
                <a:spcPts val="0"/>
              </a:spcBef>
              <a:buSzPct val="25000"/>
              <a:buNone/>
            </a:pPr>
            <a:r>
              <a:rPr b="1" lang="en-US" sz="8000">
                <a:solidFill>
                  <a:schemeClr val="dk1"/>
                </a:solidFill>
                <a:latin typeface="Open Sans"/>
                <a:ea typeface="Open Sans"/>
                <a:cs typeface="Open Sans"/>
                <a:sym typeface="Open Sans"/>
              </a:rPr>
              <a:t>Quick Review</a:t>
            </a:r>
          </a:p>
        </p:txBody>
      </p:sp>
      <p:sp>
        <p:nvSpPr>
          <p:cNvPr id="361" name="Shape 361"/>
          <p:cNvSpPr txBox="1"/>
          <p:nvPr/>
        </p:nvSpPr>
        <p:spPr>
          <a:xfrm>
            <a:off x="1219327" y="3209400"/>
            <a:ext cx="20691900" cy="8769300"/>
          </a:xfrm>
          <a:prstGeom prst="rect">
            <a:avLst/>
          </a:prstGeom>
          <a:noFill/>
          <a:ln>
            <a:noFill/>
          </a:ln>
        </p:spPr>
        <p:txBody>
          <a:bodyPr anchorCtr="0" anchor="t" bIns="0" lIns="0" rIns="0" tIns="0">
            <a:noAutofit/>
          </a:bodyPr>
          <a:lstStyle/>
          <a:p>
            <a:pPr indent="-609600" lvl="0" marL="457200" marR="0" rtl="0" algn="l">
              <a:lnSpc>
                <a:spcPct val="100000"/>
              </a:lnSpc>
              <a:spcBef>
                <a:spcPts val="0"/>
              </a:spcBef>
              <a:spcAft>
                <a:spcPts val="0"/>
              </a:spcAft>
              <a:buClr>
                <a:schemeClr val="dk1"/>
              </a:buClr>
              <a:buSzPct val="100000"/>
              <a:buFont typeface="Open Sans"/>
              <a:buAutoNum type="arabicPeriod"/>
            </a:pPr>
            <a:r>
              <a:rPr lang="en-US" sz="6000">
                <a:solidFill>
                  <a:schemeClr val="dk1"/>
                </a:solidFill>
                <a:latin typeface="Open Sans"/>
                <a:ea typeface="Open Sans"/>
                <a:cs typeface="Open Sans"/>
                <a:sym typeface="Open Sans"/>
              </a:rPr>
              <a:t>If we forget the OpenSCAP CLI syntax, where can we look for a reminder?</a:t>
            </a:r>
            <a:br>
              <a:rPr lang="en-US" sz="6000">
                <a:solidFill>
                  <a:schemeClr val="dk1"/>
                </a:solidFill>
                <a:latin typeface="Open Sans"/>
                <a:ea typeface="Open Sans"/>
                <a:cs typeface="Open Sans"/>
                <a:sym typeface="Open Sans"/>
              </a:rPr>
            </a:br>
          </a:p>
          <a:p>
            <a:pPr indent="-609600" lvl="0" marL="457200" marR="0" rtl="0" algn="l">
              <a:lnSpc>
                <a:spcPct val="100000"/>
              </a:lnSpc>
              <a:spcBef>
                <a:spcPts val="0"/>
              </a:spcBef>
              <a:spcAft>
                <a:spcPts val="0"/>
              </a:spcAft>
              <a:buClr>
                <a:schemeClr val="dk1"/>
              </a:buClr>
              <a:buSzPct val="100000"/>
              <a:buFont typeface="Open Sans"/>
              <a:buAutoNum type="arabicPeriod"/>
            </a:pPr>
            <a:r>
              <a:rPr lang="en-US" sz="6000">
                <a:solidFill>
                  <a:schemeClr val="dk1"/>
                </a:solidFill>
                <a:latin typeface="Open Sans"/>
                <a:ea typeface="Open Sans"/>
                <a:cs typeface="Open Sans"/>
                <a:sym typeface="Open Sans"/>
              </a:rPr>
              <a:t>How do I tell what profiles are available?</a:t>
            </a:r>
            <a:br>
              <a:rPr lang="en-US" sz="6000">
                <a:solidFill>
                  <a:schemeClr val="dk1"/>
                </a:solidFill>
                <a:latin typeface="Open Sans"/>
                <a:ea typeface="Open Sans"/>
                <a:cs typeface="Open Sans"/>
                <a:sym typeface="Open Sans"/>
              </a:rPr>
            </a:br>
          </a:p>
          <a:p>
            <a:pPr indent="-609600" lvl="0" marL="1828800" marR="0" rtl="0" algn="l">
              <a:lnSpc>
                <a:spcPct val="100000"/>
              </a:lnSpc>
              <a:spcBef>
                <a:spcPts val="0"/>
              </a:spcBef>
              <a:spcAft>
                <a:spcPts val="0"/>
              </a:spcAft>
              <a:buClr>
                <a:schemeClr val="dk1"/>
              </a:buClr>
              <a:buSzPct val="100000"/>
              <a:buFont typeface="Open Sans"/>
              <a:buAutoNum type="alphaLcParenR"/>
            </a:pPr>
            <a:r>
              <a:rPr lang="en-US" sz="6000">
                <a:solidFill>
                  <a:schemeClr val="dk1"/>
                </a:solidFill>
                <a:latin typeface="Open Sans"/>
                <a:ea typeface="Open Sans"/>
                <a:cs typeface="Open Sans"/>
                <a:sym typeface="Open Sans"/>
              </a:rPr>
              <a:t>What if I want to read through the profile </a:t>
            </a:r>
            <a:br>
              <a:rPr lang="en-US" sz="6000">
                <a:solidFill>
                  <a:schemeClr val="dk1"/>
                </a:solidFill>
                <a:latin typeface="Open Sans"/>
                <a:ea typeface="Open Sans"/>
                <a:cs typeface="Open Sans"/>
                <a:sym typeface="Open Sans"/>
              </a:rPr>
            </a:br>
            <a:r>
              <a:rPr lang="en-US" sz="6000">
                <a:solidFill>
                  <a:schemeClr val="dk1"/>
                </a:solidFill>
                <a:latin typeface="Open Sans"/>
                <a:ea typeface="Open Sans"/>
                <a:cs typeface="Open Sans"/>
                <a:sym typeface="Open Sans"/>
              </a:rPr>
              <a:t>prior to a scan?</a:t>
            </a:r>
            <a:br>
              <a:rPr lang="en-US" sz="6000">
                <a:solidFill>
                  <a:schemeClr val="dk1"/>
                </a:solidFill>
                <a:latin typeface="Open Sans"/>
                <a:ea typeface="Open Sans"/>
                <a:cs typeface="Open Sans"/>
                <a:sym typeface="Open Sans"/>
              </a:rPr>
            </a:br>
          </a:p>
          <a:p>
            <a:pPr indent="-609600" lvl="0" marL="1828800" marR="0" rtl="0" algn="l">
              <a:lnSpc>
                <a:spcPct val="100000"/>
              </a:lnSpc>
              <a:spcBef>
                <a:spcPts val="0"/>
              </a:spcBef>
              <a:spcAft>
                <a:spcPts val="0"/>
              </a:spcAft>
              <a:buClr>
                <a:schemeClr val="dk1"/>
              </a:buClr>
              <a:buSzPct val="100000"/>
              <a:buFont typeface="Open Sans"/>
              <a:buAutoNum type="alphaLcParenR"/>
            </a:pPr>
            <a:r>
              <a:rPr lang="en-US" sz="6000">
                <a:solidFill>
                  <a:schemeClr val="dk1"/>
                </a:solidFill>
                <a:latin typeface="Open Sans"/>
                <a:ea typeface="Open Sans"/>
                <a:cs typeface="Open Sans"/>
                <a:sym typeface="Open Sans"/>
              </a:rPr>
              <a:t>Help! My security officer is asking for NIST 800-53 and DISA STIG mappings! Where are they?</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5" name="Shape 365"/>
        <p:cNvGrpSpPr/>
        <p:nvPr/>
      </p:nvGrpSpPr>
      <p:grpSpPr>
        <a:xfrm>
          <a:off x="0" y="0"/>
          <a:ext cx="0" cy="0"/>
          <a:chOff x="0" y="0"/>
          <a:chExt cx="0" cy="0"/>
        </a:xfrm>
      </p:grpSpPr>
      <p:sp>
        <p:nvSpPr>
          <p:cNvPr id="366" name="Shape 366"/>
          <p:cNvSpPr txBox="1"/>
          <p:nvPr/>
        </p:nvSpPr>
        <p:spPr>
          <a:xfrm>
            <a:off x="1219320" y="547200"/>
            <a:ext cx="21947700" cy="2289900"/>
          </a:xfrm>
          <a:prstGeom prst="rect">
            <a:avLst/>
          </a:prstGeom>
          <a:noFill/>
          <a:ln>
            <a:noFill/>
          </a:ln>
        </p:spPr>
        <p:txBody>
          <a:bodyPr anchorCtr="0" anchor="ctr" bIns="0" lIns="0" rIns="0" tIns="0">
            <a:noAutofit/>
          </a:bodyPr>
          <a:lstStyle/>
          <a:p>
            <a:pPr lvl="0" rtl="0" algn="ctr">
              <a:spcBef>
                <a:spcPts val="0"/>
              </a:spcBef>
              <a:buSzPct val="25000"/>
              <a:buNone/>
            </a:pPr>
            <a:r>
              <a:rPr b="1" lang="en-US" sz="8000">
                <a:solidFill>
                  <a:schemeClr val="dk1"/>
                </a:solidFill>
                <a:latin typeface="Open Sans"/>
                <a:ea typeface="Open Sans"/>
                <a:cs typeface="Open Sans"/>
                <a:sym typeface="Open Sans"/>
              </a:rPr>
              <a:t>Request for Feedback</a:t>
            </a:r>
          </a:p>
        </p:txBody>
      </p:sp>
      <p:sp>
        <p:nvSpPr>
          <p:cNvPr id="367" name="Shape 367"/>
          <p:cNvSpPr txBox="1"/>
          <p:nvPr/>
        </p:nvSpPr>
        <p:spPr>
          <a:xfrm>
            <a:off x="1219327" y="3209400"/>
            <a:ext cx="20691900" cy="8769300"/>
          </a:xfrm>
          <a:prstGeom prst="rect">
            <a:avLst/>
          </a:prstGeom>
          <a:noFill/>
          <a:ln>
            <a:noFill/>
          </a:ln>
        </p:spPr>
        <p:txBody>
          <a:bodyPr anchorCtr="0" anchor="t" bIns="0" lIns="0" rIns="0" tIns="0">
            <a:noAutofit/>
          </a:bodyPr>
          <a:lstStyle/>
          <a:p>
            <a:pPr lvl="0" marR="0" rtl="0" algn="l">
              <a:lnSpc>
                <a:spcPct val="100000"/>
              </a:lnSpc>
              <a:spcBef>
                <a:spcPts val="0"/>
              </a:spcBef>
              <a:spcAft>
                <a:spcPts val="0"/>
              </a:spcAft>
              <a:buNone/>
            </a:pPr>
            <a:r>
              <a:rPr lang="en-US" sz="6000">
                <a:solidFill>
                  <a:schemeClr val="dk1"/>
                </a:solidFill>
                <a:latin typeface="Open Sans"/>
                <a:ea typeface="Open Sans"/>
                <a:cs typeface="Open Sans"/>
                <a:sym typeface="Open Sans"/>
              </a:rPr>
              <a:t>Next rebase of OpenSCAP and SCAP Security Guide will be in RHEL 7.4.</a:t>
            </a:r>
          </a:p>
          <a:p>
            <a:pPr lvl="0" marR="0" rtl="0" algn="l">
              <a:lnSpc>
                <a:spcPct val="100000"/>
              </a:lnSpc>
              <a:spcBef>
                <a:spcPts val="0"/>
              </a:spcBef>
              <a:spcAft>
                <a:spcPts val="0"/>
              </a:spcAft>
              <a:buNone/>
            </a:pPr>
            <a:r>
              <a:t/>
            </a:r>
            <a:endParaRPr sz="6000">
              <a:solidFill>
                <a:schemeClr val="dk1"/>
              </a:solidFill>
              <a:latin typeface="Open Sans"/>
              <a:ea typeface="Open Sans"/>
              <a:cs typeface="Open Sans"/>
              <a:sym typeface="Open Sans"/>
            </a:endParaRPr>
          </a:p>
          <a:p>
            <a:pPr lvl="0" marR="0" rtl="0" algn="l">
              <a:lnSpc>
                <a:spcPct val="100000"/>
              </a:lnSpc>
              <a:spcBef>
                <a:spcPts val="0"/>
              </a:spcBef>
              <a:spcAft>
                <a:spcPts val="0"/>
              </a:spcAft>
              <a:buNone/>
            </a:pPr>
            <a:r>
              <a:rPr lang="en-US" sz="6000">
                <a:solidFill>
                  <a:schemeClr val="dk1"/>
                </a:solidFill>
                <a:latin typeface="Open Sans"/>
                <a:ea typeface="Open Sans"/>
                <a:cs typeface="Open Sans"/>
                <a:sym typeface="Open Sans"/>
              </a:rPr>
              <a:t>What additional paperwork can we ship to help make accreditation easier?</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371" name="Shape 371"/>
        <p:cNvGrpSpPr/>
        <p:nvPr/>
      </p:nvGrpSpPr>
      <p:grpSpPr>
        <a:xfrm>
          <a:off x="0" y="0"/>
          <a:ext cx="0" cy="0"/>
          <a:chOff x="0" y="0"/>
          <a:chExt cx="0" cy="0"/>
        </a:xfrm>
      </p:grpSpPr>
      <p:pic>
        <p:nvPicPr>
          <p:cNvPr id="372" name="Shape 372"/>
          <p:cNvPicPr preferRelativeResize="0"/>
          <p:nvPr/>
        </p:nvPicPr>
        <p:blipFill rotWithShape="1">
          <a:blip r:embed="rId3">
            <a:alphaModFix/>
          </a:blip>
          <a:srcRect b="0" l="0" r="0" t="0"/>
          <a:stretch/>
        </p:blipFill>
        <p:spPr>
          <a:xfrm>
            <a:off x="0" y="-17400"/>
            <a:ext cx="24445800" cy="13750800"/>
          </a:xfrm>
          <a:prstGeom prst="rect">
            <a:avLst/>
          </a:prstGeom>
          <a:noFill/>
          <a:ln>
            <a:noFill/>
          </a:ln>
        </p:spPr>
      </p:pic>
      <p:sp>
        <p:nvSpPr>
          <p:cNvPr id="373" name="Shape 373"/>
          <p:cNvSpPr txBox="1"/>
          <p:nvPr/>
        </p:nvSpPr>
        <p:spPr>
          <a:xfrm>
            <a:off x="2553536" y="2682875"/>
            <a:ext cx="16411500" cy="2916300"/>
          </a:xfrm>
          <a:prstGeom prst="rect">
            <a:avLst/>
          </a:prstGeom>
          <a:noFill/>
          <a:ln>
            <a:noFill/>
          </a:ln>
        </p:spPr>
        <p:txBody>
          <a:bodyPr anchorCtr="0" anchor="t" bIns="45000" lIns="90000" rIns="90000" tIns="45000">
            <a:noAutofit/>
          </a:bodyPr>
          <a:lstStyle/>
          <a:p>
            <a:pPr indent="0" lvl="0" marL="0" marR="0" rtl="0" algn="l">
              <a:lnSpc>
                <a:spcPct val="93000"/>
              </a:lnSpc>
              <a:spcBef>
                <a:spcPts val="0"/>
              </a:spcBef>
              <a:spcAft>
                <a:spcPts val="0"/>
              </a:spcAft>
              <a:buNone/>
            </a:pPr>
            <a:r>
              <a:t/>
            </a:r>
            <a:endParaRPr b="1" i="0" sz="9600" u="none" cap="none" strike="noStrike">
              <a:solidFill>
                <a:srgbClr val="FFFFFF"/>
              </a:solidFill>
              <a:latin typeface="Open Sans"/>
              <a:ea typeface="Open Sans"/>
              <a:cs typeface="Open Sans"/>
              <a:sym typeface="Open Sans"/>
            </a:endParaRPr>
          </a:p>
        </p:txBody>
      </p:sp>
      <p:sp>
        <p:nvSpPr>
          <p:cNvPr id="374" name="Shape 374"/>
          <p:cNvSpPr txBox="1"/>
          <p:nvPr/>
        </p:nvSpPr>
        <p:spPr>
          <a:xfrm>
            <a:off x="2389137" y="4748250"/>
            <a:ext cx="19608900" cy="4219500"/>
          </a:xfrm>
          <a:prstGeom prst="rect">
            <a:avLst/>
          </a:prstGeom>
          <a:noFill/>
          <a:ln>
            <a:noFill/>
          </a:ln>
        </p:spPr>
        <p:txBody>
          <a:bodyPr anchorCtr="0" anchor="t" bIns="45000" lIns="90000" rIns="90000" tIns="87325">
            <a:noAutofit/>
          </a:bodyPr>
          <a:lstStyle/>
          <a:p>
            <a:pPr indent="0" lvl="0" marL="0" marR="0" rtl="0" algn="ctr">
              <a:lnSpc>
                <a:spcPct val="93000"/>
              </a:lnSpc>
              <a:spcBef>
                <a:spcPts val="0"/>
              </a:spcBef>
              <a:spcAft>
                <a:spcPts val="0"/>
              </a:spcAft>
              <a:buClr>
                <a:srgbClr val="FFFFFF"/>
              </a:buClr>
              <a:buSzPct val="25000"/>
              <a:buFont typeface="Arial"/>
              <a:buNone/>
            </a:pPr>
            <a:r>
              <a:rPr b="1" lang="en-US" sz="7200">
                <a:solidFill>
                  <a:srgbClr val="FFFFFF"/>
                </a:solidFill>
                <a:latin typeface="Open Sans"/>
                <a:ea typeface="Open Sans"/>
                <a:cs typeface="Open Sans"/>
                <a:sym typeface="Open Sans"/>
              </a:rPr>
              <a:t>Remediation!</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8" name="Shape 378"/>
        <p:cNvGrpSpPr/>
        <p:nvPr/>
      </p:nvGrpSpPr>
      <p:grpSpPr>
        <a:xfrm>
          <a:off x="0" y="0"/>
          <a:ext cx="0" cy="0"/>
          <a:chOff x="0" y="0"/>
          <a:chExt cx="0" cy="0"/>
        </a:xfrm>
      </p:grpSpPr>
      <p:sp>
        <p:nvSpPr>
          <p:cNvPr id="379" name="Shape 379"/>
          <p:cNvSpPr txBox="1"/>
          <p:nvPr/>
        </p:nvSpPr>
        <p:spPr>
          <a:xfrm>
            <a:off x="1219320" y="547200"/>
            <a:ext cx="21947700" cy="2289900"/>
          </a:xfrm>
          <a:prstGeom prst="rect">
            <a:avLst/>
          </a:prstGeom>
          <a:noFill/>
          <a:ln>
            <a:noFill/>
          </a:ln>
        </p:spPr>
        <p:txBody>
          <a:bodyPr anchorCtr="0" anchor="ctr" bIns="0" lIns="0" rIns="0" tIns="0">
            <a:noAutofit/>
          </a:bodyPr>
          <a:lstStyle/>
          <a:p>
            <a:pPr lvl="0" rtl="0" algn="ctr">
              <a:spcBef>
                <a:spcPts val="0"/>
              </a:spcBef>
              <a:buSzPct val="25000"/>
              <a:buNone/>
            </a:pPr>
            <a:r>
              <a:rPr b="1" lang="en-US" sz="8000">
                <a:solidFill>
                  <a:schemeClr val="dk1"/>
                </a:solidFill>
                <a:latin typeface="Open Sans"/>
                <a:ea typeface="Open Sans"/>
                <a:cs typeface="Open Sans"/>
                <a:sym typeface="Open Sans"/>
              </a:rPr>
              <a:t>Bash first</a:t>
            </a:r>
          </a:p>
        </p:txBody>
      </p:sp>
      <p:sp>
        <p:nvSpPr>
          <p:cNvPr id="380" name="Shape 380"/>
          <p:cNvSpPr txBox="1"/>
          <p:nvPr/>
        </p:nvSpPr>
        <p:spPr>
          <a:xfrm>
            <a:off x="1219325" y="5054550"/>
            <a:ext cx="20691900" cy="6924300"/>
          </a:xfrm>
          <a:prstGeom prst="rect">
            <a:avLst/>
          </a:prstGeom>
          <a:noFill/>
          <a:ln>
            <a:noFill/>
          </a:ln>
        </p:spPr>
        <p:txBody>
          <a:bodyPr anchorCtr="0" anchor="t" bIns="0" lIns="0" rIns="0" tIns="0">
            <a:noAutofit/>
          </a:bodyPr>
          <a:lstStyle/>
          <a:p>
            <a:pPr lvl="0" rtl="0">
              <a:lnSpc>
                <a:spcPct val="106000"/>
              </a:lnSpc>
              <a:spcBef>
                <a:spcPts val="0"/>
              </a:spcBef>
              <a:spcAft>
                <a:spcPts val="1400"/>
              </a:spcAft>
              <a:buNone/>
            </a:pPr>
            <a:r>
              <a:rPr lang="en-US" sz="6000">
                <a:solidFill>
                  <a:schemeClr val="dk1"/>
                </a:solidFill>
                <a:latin typeface="Open Sans"/>
                <a:ea typeface="Open Sans"/>
                <a:cs typeface="Open Sans"/>
                <a:sym typeface="Open Sans"/>
              </a:rPr>
              <a:t>&lt;fix system="urn:xccdf:fix:script:ansible"&gt;</a:t>
            </a:r>
          </a:p>
          <a:p>
            <a:pPr indent="457200" lvl="0" marL="914400" rtl="0">
              <a:lnSpc>
                <a:spcPct val="106000"/>
              </a:lnSpc>
              <a:spcBef>
                <a:spcPts val="0"/>
              </a:spcBef>
              <a:spcAft>
                <a:spcPts val="1400"/>
              </a:spcAft>
              <a:buNone/>
            </a:pPr>
            <a:r>
              <a:rPr lang="en-US" sz="6000">
                <a:solidFill>
                  <a:schemeClr val="dk1"/>
                </a:solidFill>
                <a:latin typeface="Open Sans"/>
                <a:ea typeface="Open Sans"/>
                <a:cs typeface="Open Sans"/>
                <a:sym typeface="Open Sans"/>
              </a:rPr>
              <a:t>- name: Update file permissions on /var/www/</a:t>
            </a:r>
          </a:p>
          <a:p>
            <a:pPr indent="457200" lvl="0" marL="914400" rtl="0">
              <a:lnSpc>
                <a:spcPct val="106000"/>
              </a:lnSpc>
              <a:spcBef>
                <a:spcPts val="0"/>
              </a:spcBef>
              <a:spcAft>
                <a:spcPts val="1400"/>
              </a:spcAft>
              <a:buNone/>
            </a:pPr>
            <a:r>
              <a:rPr lang="en-US" sz="6000">
                <a:solidFill>
                  <a:schemeClr val="dk1"/>
                </a:solidFill>
                <a:latin typeface="Open Sans"/>
                <a:ea typeface="Open Sans"/>
                <a:cs typeface="Open Sans"/>
                <a:sym typeface="Open Sans"/>
              </a:rPr>
              <a:t>  become: yes</a:t>
            </a:r>
          </a:p>
          <a:p>
            <a:pPr indent="387350" lvl="0" marL="914400" rtl="0">
              <a:lnSpc>
                <a:spcPct val="106000"/>
              </a:lnSpc>
              <a:spcBef>
                <a:spcPts val="0"/>
              </a:spcBef>
              <a:spcAft>
                <a:spcPts val="1400"/>
              </a:spcAft>
              <a:buClr>
                <a:schemeClr val="dk1"/>
              </a:buClr>
              <a:buSzPct val="25000"/>
              <a:buFont typeface="Arial"/>
              <a:buNone/>
            </a:pPr>
            <a:r>
              <a:rPr lang="en-US" sz="6000">
                <a:solidFill>
                  <a:schemeClr val="dk1"/>
                </a:solidFill>
                <a:latin typeface="Open Sans"/>
                <a:ea typeface="Open Sans"/>
                <a:cs typeface="Open Sans"/>
                <a:sym typeface="Open Sans"/>
              </a:rPr>
              <a:t>  command: chmod -R 755 /var/www/</a:t>
            </a:r>
          </a:p>
          <a:p>
            <a:pPr lvl="0" rtl="0">
              <a:lnSpc>
                <a:spcPct val="106000"/>
              </a:lnSpc>
              <a:spcBef>
                <a:spcPts val="0"/>
              </a:spcBef>
              <a:spcAft>
                <a:spcPts val="1400"/>
              </a:spcAft>
              <a:buClr>
                <a:schemeClr val="dk1"/>
              </a:buClr>
              <a:buSzPct val="25000"/>
              <a:buFont typeface="Arial"/>
              <a:buNone/>
            </a:pPr>
            <a:r>
              <a:rPr lang="en-US" sz="6000">
                <a:solidFill>
                  <a:schemeClr val="dk1"/>
                </a:solidFill>
                <a:latin typeface="Open Sans"/>
                <a:ea typeface="Open Sans"/>
                <a:cs typeface="Open Sans"/>
                <a:sym typeface="Open Sans"/>
              </a:rPr>
              <a:t>&lt;/fix&gt;</a:t>
            </a:r>
          </a:p>
          <a:p>
            <a:pPr lvl="0" marR="0" rtl="0" algn="l">
              <a:lnSpc>
                <a:spcPct val="100000"/>
              </a:lnSpc>
              <a:spcBef>
                <a:spcPts val="0"/>
              </a:spcBef>
              <a:spcAft>
                <a:spcPts val="0"/>
              </a:spcAft>
              <a:buNone/>
            </a:pPr>
            <a:r>
              <a:t/>
            </a:r>
            <a:endParaRPr sz="6000">
              <a:solidFill>
                <a:schemeClr val="dk1"/>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4" name="Shape 384"/>
        <p:cNvGrpSpPr/>
        <p:nvPr/>
      </p:nvGrpSpPr>
      <p:grpSpPr>
        <a:xfrm>
          <a:off x="0" y="0"/>
          <a:ext cx="0" cy="0"/>
          <a:chOff x="0" y="0"/>
          <a:chExt cx="0" cy="0"/>
        </a:xfrm>
      </p:grpSpPr>
      <p:sp>
        <p:nvSpPr>
          <p:cNvPr id="385" name="Shape 385"/>
          <p:cNvSpPr txBox="1"/>
          <p:nvPr/>
        </p:nvSpPr>
        <p:spPr>
          <a:xfrm>
            <a:off x="1219320" y="547200"/>
            <a:ext cx="21947700" cy="2289900"/>
          </a:xfrm>
          <a:prstGeom prst="rect">
            <a:avLst/>
          </a:prstGeom>
          <a:noFill/>
          <a:ln>
            <a:noFill/>
          </a:ln>
        </p:spPr>
        <p:txBody>
          <a:bodyPr anchorCtr="0" anchor="ctr" bIns="0" lIns="0" rIns="0" tIns="0">
            <a:noAutofit/>
          </a:bodyPr>
          <a:lstStyle/>
          <a:p>
            <a:pPr lvl="0" rtl="0" algn="ctr">
              <a:spcBef>
                <a:spcPts val="0"/>
              </a:spcBef>
              <a:buSzPct val="25000"/>
              <a:buNone/>
            </a:pPr>
            <a:r>
              <a:rPr b="1" lang="en-US" sz="8000">
                <a:solidFill>
                  <a:schemeClr val="dk1"/>
                </a:solidFill>
                <a:latin typeface="Open Sans"/>
                <a:ea typeface="Open Sans"/>
                <a:cs typeface="Open Sans"/>
                <a:sym typeface="Open Sans"/>
              </a:rPr>
              <a:t>RHEL 7.3 + beyond</a:t>
            </a:r>
          </a:p>
        </p:txBody>
      </p:sp>
      <p:sp>
        <p:nvSpPr>
          <p:cNvPr id="386" name="Shape 386"/>
          <p:cNvSpPr txBox="1"/>
          <p:nvPr/>
        </p:nvSpPr>
        <p:spPr>
          <a:xfrm>
            <a:off x="1219325" y="3582350"/>
            <a:ext cx="20691900" cy="8396400"/>
          </a:xfrm>
          <a:prstGeom prst="rect">
            <a:avLst/>
          </a:prstGeom>
          <a:noFill/>
          <a:ln>
            <a:noFill/>
          </a:ln>
        </p:spPr>
        <p:txBody>
          <a:bodyPr anchorCtr="0" anchor="t" bIns="0" lIns="0" rIns="0" tIns="0">
            <a:noAutofit/>
          </a:bodyPr>
          <a:lstStyle/>
          <a:p>
            <a:pPr lvl="0" marR="0" rtl="0" algn="l">
              <a:lnSpc>
                <a:spcPct val="100000"/>
              </a:lnSpc>
              <a:spcBef>
                <a:spcPts val="0"/>
              </a:spcBef>
              <a:spcAft>
                <a:spcPts val="0"/>
              </a:spcAft>
              <a:buNone/>
            </a:pPr>
            <a:r>
              <a:rPr lang="en-US" sz="6000">
                <a:solidFill>
                  <a:schemeClr val="dk1"/>
                </a:solidFill>
                <a:latin typeface="Open Sans"/>
                <a:ea typeface="Open Sans"/>
                <a:cs typeface="Open Sans"/>
                <a:sym typeface="Open Sans"/>
              </a:rPr>
              <a:t>Now has support for Ansible, but limited content. </a:t>
            </a:r>
          </a:p>
          <a:p>
            <a:pPr lvl="0" marR="0" rtl="0" algn="l">
              <a:lnSpc>
                <a:spcPct val="100000"/>
              </a:lnSpc>
              <a:spcBef>
                <a:spcPts val="0"/>
              </a:spcBef>
              <a:spcAft>
                <a:spcPts val="0"/>
              </a:spcAft>
              <a:buNone/>
            </a:pPr>
            <a:r>
              <a:t/>
            </a:r>
            <a:endParaRPr sz="6000">
              <a:solidFill>
                <a:schemeClr val="dk1"/>
              </a:solidFill>
              <a:latin typeface="Open Sans"/>
              <a:ea typeface="Open Sans"/>
              <a:cs typeface="Open Sans"/>
              <a:sym typeface="Open Sans"/>
            </a:endParaRPr>
          </a:p>
          <a:p>
            <a:pPr lvl="0" marR="0" rtl="0" algn="l">
              <a:lnSpc>
                <a:spcPct val="100000"/>
              </a:lnSpc>
              <a:spcBef>
                <a:spcPts val="0"/>
              </a:spcBef>
              <a:spcAft>
                <a:spcPts val="0"/>
              </a:spcAft>
              <a:buNone/>
            </a:pPr>
            <a:r>
              <a:rPr lang="en-US" sz="6000">
                <a:solidFill>
                  <a:schemeClr val="dk1"/>
                </a:solidFill>
                <a:latin typeface="Open Sans"/>
                <a:ea typeface="Open Sans"/>
                <a:cs typeface="Open Sans"/>
                <a:sym typeface="Open Sans"/>
              </a:rPr>
              <a:t>But we can show our upstream work</a:t>
            </a:r>
            <a:br>
              <a:rPr lang="en-US" sz="6000">
                <a:solidFill>
                  <a:schemeClr val="dk1"/>
                </a:solidFill>
                <a:latin typeface="Open Sans"/>
                <a:ea typeface="Open Sans"/>
                <a:cs typeface="Open Sans"/>
                <a:sym typeface="Open Sans"/>
              </a:rPr>
            </a:br>
            <a:r>
              <a:rPr lang="en-US" sz="6000">
                <a:solidFill>
                  <a:schemeClr val="dk1"/>
                </a:solidFill>
                <a:latin typeface="Open Sans"/>
                <a:ea typeface="Open Sans"/>
                <a:cs typeface="Open Sans"/>
                <a:sym typeface="Open Sans"/>
              </a:rPr>
              <a:t>(estimated RHEL 7.4 release)</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txBox="1"/>
          <p:nvPr/>
        </p:nvSpPr>
        <p:spPr>
          <a:xfrm>
            <a:off x="1219320" y="547200"/>
            <a:ext cx="21947699" cy="22899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1" lang="en-US" sz="8000">
                <a:solidFill>
                  <a:schemeClr val="dk1"/>
                </a:solidFill>
                <a:latin typeface="Open Sans"/>
                <a:ea typeface="Open Sans"/>
                <a:cs typeface="Open Sans"/>
                <a:sym typeface="Open Sans"/>
              </a:rPr>
              <a:t>MOTIVATION</a:t>
            </a:r>
          </a:p>
        </p:txBody>
      </p:sp>
      <p:sp>
        <p:nvSpPr>
          <p:cNvPr id="154" name="Shape 154"/>
          <p:cNvSpPr txBox="1"/>
          <p:nvPr/>
        </p:nvSpPr>
        <p:spPr>
          <a:xfrm>
            <a:off x="1219320" y="3209400"/>
            <a:ext cx="21947699" cy="8769299"/>
          </a:xfrm>
          <a:prstGeom prst="rect">
            <a:avLst/>
          </a:prstGeom>
          <a:noFill/>
          <a:ln>
            <a:noFill/>
          </a:ln>
        </p:spPr>
        <p:txBody>
          <a:bodyPr anchorCtr="0" anchor="t" bIns="0" lIns="0" rIns="0" tIns="0">
            <a:noAutofit/>
          </a:bodyPr>
          <a:lstStyle/>
          <a:p>
            <a:pPr lvl="0" rtl="0">
              <a:spcBef>
                <a:spcPts val="0"/>
              </a:spcBef>
              <a:buClr>
                <a:schemeClr val="dk1"/>
              </a:buClr>
              <a:buSzPct val="25000"/>
              <a:buFont typeface="Arial"/>
              <a:buNone/>
            </a:pPr>
            <a:r>
              <a:rPr lang="en-US" sz="6000">
                <a:solidFill>
                  <a:schemeClr val="dk1"/>
                </a:solidFill>
                <a:latin typeface="Open Sans"/>
                <a:ea typeface="Open Sans"/>
                <a:cs typeface="Open Sans"/>
                <a:sym typeface="Open Sans"/>
              </a:rPr>
              <a:t>RHEL5 STIG </a:t>
            </a:r>
          </a:p>
          <a:p>
            <a:pPr indent="-609600" lvl="0" marL="1371600" rtl="0">
              <a:spcBef>
                <a:spcPts val="0"/>
              </a:spcBef>
              <a:buClr>
                <a:schemeClr val="dk1"/>
              </a:buClr>
              <a:buSzPct val="100000"/>
              <a:buFont typeface="Open Sans"/>
              <a:buChar char="●"/>
            </a:pPr>
            <a:r>
              <a:rPr lang="en-US" sz="6000">
                <a:solidFill>
                  <a:schemeClr val="dk1"/>
                </a:solidFill>
                <a:latin typeface="Open Sans"/>
                <a:ea typeface="Open Sans"/>
                <a:cs typeface="Open Sans"/>
                <a:sym typeface="Open Sans"/>
              </a:rPr>
              <a:t>587 compliance items</a:t>
            </a:r>
          </a:p>
          <a:p>
            <a:pPr indent="-609600" lvl="0" marL="1371600" rtl="0">
              <a:spcBef>
                <a:spcPts val="0"/>
              </a:spcBef>
              <a:buClr>
                <a:schemeClr val="dk1"/>
              </a:buClr>
              <a:buSzPct val="100000"/>
              <a:buFont typeface="Open Sans"/>
              <a:buChar char="●"/>
            </a:pPr>
            <a:r>
              <a:rPr lang="en-US" sz="6000">
                <a:solidFill>
                  <a:schemeClr val="dk1"/>
                </a:solidFill>
                <a:latin typeface="Open Sans"/>
                <a:ea typeface="Open Sans"/>
                <a:cs typeface="Open Sans"/>
                <a:sym typeface="Open Sans"/>
              </a:rPr>
              <a:t>Many are manual</a:t>
            </a:r>
          </a:p>
          <a:p>
            <a:pPr lvl="0" marR="0" rtl="0" algn="l">
              <a:spcBef>
                <a:spcPts val="0"/>
              </a:spcBef>
              <a:buNone/>
            </a:pPr>
            <a:r>
              <a:t/>
            </a:r>
            <a:endParaRPr sz="6000">
              <a:solidFill>
                <a:schemeClr val="dk1"/>
              </a:solidFill>
              <a:latin typeface="Open Sans"/>
              <a:ea typeface="Open Sans"/>
              <a:cs typeface="Open Sans"/>
              <a:sym typeface="Open Sans"/>
            </a:endParaRPr>
          </a:p>
        </p:txBody>
      </p:sp>
      <p:graphicFrame>
        <p:nvGraphicFramePr>
          <p:cNvPr id="155" name="Shape 155"/>
          <p:cNvGraphicFramePr/>
          <p:nvPr/>
        </p:nvGraphicFramePr>
        <p:xfrm>
          <a:off x="952512" y="6973475"/>
          <a:ext cx="3000000" cy="3000000"/>
        </p:xfrm>
        <a:graphic>
          <a:graphicData uri="http://schemas.openxmlformats.org/drawingml/2006/table">
            <a:tbl>
              <a:tblPr>
                <a:noFill/>
                <a:tableStyleId>{2EC794F6-9E14-402B-949E-A1662B41C7E6}</a:tableStyleId>
              </a:tblPr>
              <a:tblGrid>
                <a:gridCol w="7494050"/>
                <a:gridCol w="7494050"/>
                <a:gridCol w="7494050"/>
              </a:tblGrid>
              <a:tr h="381000">
                <a:tc>
                  <a:txBody>
                    <a:bodyPr>
                      <a:noAutofit/>
                    </a:bodyPr>
                    <a:lstStyle/>
                    <a:p>
                      <a:pPr lvl="0" rtl="0" algn="ctr">
                        <a:spcBef>
                          <a:spcPts val="0"/>
                        </a:spcBef>
                        <a:buNone/>
                      </a:pPr>
                      <a:r>
                        <a:rPr b="1" lang="en-US" sz="4800">
                          <a:solidFill>
                            <a:srgbClr val="FFFFFF"/>
                          </a:solidFill>
                          <a:latin typeface="Open Sans"/>
                          <a:ea typeface="Open Sans"/>
                          <a:cs typeface="Open Sans"/>
                          <a:sym typeface="Open Sans"/>
                        </a:rPr>
                        <a:t>Avg Time to Configure &amp; Verify Setting</a:t>
                      </a:r>
                    </a:p>
                  </a:txBody>
                  <a:tcPr marT="91425" marB="91425" marR="91425" marL="91425">
                    <a:solidFill>
                      <a:schemeClr val="dk2"/>
                    </a:solidFill>
                  </a:tcPr>
                </a:tc>
                <a:tc>
                  <a:txBody>
                    <a:bodyPr>
                      <a:noAutofit/>
                    </a:bodyPr>
                    <a:lstStyle/>
                    <a:p>
                      <a:pPr lvl="0" rtl="0" algn="ctr">
                        <a:spcBef>
                          <a:spcPts val="0"/>
                        </a:spcBef>
                        <a:buNone/>
                      </a:pPr>
                      <a:r>
                        <a:rPr b="1" lang="en-US" sz="4800">
                          <a:solidFill>
                            <a:srgbClr val="FFFFFF"/>
                          </a:solidFill>
                          <a:latin typeface="Open Sans"/>
                          <a:ea typeface="Open Sans"/>
                          <a:cs typeface="Open Sans"/>
                          <a:sym typeface="Open Sans"/>
                        </a:rPr>
                        <a:t># </a:t>
                      </a:r>
                      <a:br>
                        <a:rPr b="1" lang="en-US" sz="4800">
                          <a:solidFill>
                            <a:srgbClr val="FFFFFF"/>
                          </a:solidFill>
                          <a:latin typeface="Open Sans"/>
                          <a:ea typeface="Open Sans"/>
                          <a:cs typeface="Open Sans"/>
                          <a:sym typeface="Open Sans"/>
                        </a:rPr>
                      </a:br>
                      <a:r>
                        <a:rPr b="1" lang="en-US" sz="4800">
                          <a:solidFill>
                            <a:srgbClr val="FFFFFF"/>
                          </a:solidFill>
                          <a:latin typeface="Open Sans"/>
                          <a:ea typeface="Open Sans"/>
                          <a:cs typeface="Open Sans"/>
                          <a:sym typeface="Open Sans"/>
                        </a:rPr>
                        <a:t>controls</a:t>
                      </a:r>
                    </a:p>
                  </a:txBody>
                  <a:tcPr marT="91425" marB="91425" marR="91425" marL="91425">
                    <a:solidFill>
                      <a:schemeClr val="dk2"/>
                    </a:solidFill>
                  </a:tcPr>
                </a:tc>
                <a:tc>
                  <a:txBody>
                    <a:bodyPr>
                      <a:noAutofit/>
                    </a:bodyPr>
                    <a:lstStyle/>
                    <a:p>
                      <a:pPr lvl="0" rtl="0" algn="ctr">
                        <a:spcBef>
                          <a:spcPts val="0"/>
                        </a:spcBef>
                        <a:buNone/>
                      </a:pPr>
                      <a:r>
                        <a:rPr b="1" lang="en-US" sz="4800">
                          <a:solidFill>
                            <a:srgbClr val="FFFFFF"/>
                          </a:solidFill>
                          <a:latin typeface="Open Sans"/>
                          <a:ea typeface="Open Sans"/>
                          <a:cs typeface="Open Sans"/>
                          <a:sym typeface="Open Sans"/>
                        </a:rPr>
                        <a:t>Total Time</a:t>
                      </a:r>
                      <a:br>
                        <a:rPr b="1" lang="en-US" sz="4800">
                          <a:solidFill>
                            <a:srgbClr val="FFFFFF"/>
                          </a:solidFill>
                          <a:latin typeface="Open Sans"/>
                          <a:ea typeface="Open Sans"/>
                          <a:cs typeface="Open Sans"/>
                          <a:sym typeface="Open Sans"/>
                        </a:rPr>
                      </a:br>
                      <a:r>
                        <a:rPr b="1" i="1" lang="en-US" sz="4800">
                          <a:solidFill>
                            <a:srgbClr val="FFFFFF"/>
                          </a:solidFill>
                          <a:latin typeface="Open Sans"/>
                          <a:ea typeface="Open Sans"/>
                          <a:cs typeface="Open Sans"/>
                          <a:sym typeface="Open Sans"/>
                        </a:rPr>
                        <a:t>per RHEL instance</a:t>
                      </a:r>
                    </a:p>
                  </a:txBody>
                  <a:tcPr marT="91425" marB="91425" marR="91425" marL="91425">
                    <a:solidFill>
                      <a:schemeClr val="dk2"/>
                    </a:solidFill>
                  </a:tcPr>
                </a:tc>
              </a:tr>
              <a:tr h="381000">
                <a:tc>
                  <a:txBody>
                    <a:bodyPr>
                      <a:noAutofit/>
                    </a:bodyPr>
                    <a:lstStyle/>
                    <a:p>
                      <a:pPr lvl="0" rtl="0" algn="ctr">
                        <a:spcBef>
                          <a:spcPts val="0"/>
                        </a:spcBef>
                        <a:buNone/>
                      </a:pPr>
                      <a:r>
                        <a:rPr lang="en-US" sz="4800">
                          <a:latin typeface="Open Sans"/>
                          <a:ea typeface="Open Sans"/>
                          <a:cs typeface="Open Sans"/>
                          <a:sym typeface="Open Sans"/>
                        </a:rPr>
                        <a:t>1 minute</a:t>
                      </a:r>
                    </a:p>
                  </a:txBody>
                  <a:tcPr marT="91425" marB="91425" marR="91425" marL="91425"/>
                </a:tc>
                <a:tc>
                  <a:txBody>
                    <a:bodyPr>
                      <a:noAutofit/>
                    </a:bodyPr>
                    <a:lstStyle/>
                    <a:p>
                      <a:pPr lvl="0" rtl="0" algn="ctr">
                        <a:spcBef>
                          <a:spcPts val="0"/>
                        </a:spcBef>
                        <a:buNone/>
                      </a:pPr>
                      <a:r>
                        <a:rPr lang="en-US" sz="4800">
                          <a:latin typeface="Open Sans"/>
                          <a:ea typeface="Open Sans"/>
                          <a:cs typeface="Open Sans"/>
                          <a:sym typeface="Open Sans"/>
                        </a:rPr>
                        <a:t>* 587</a:t>
                      </a:r>
                    </a:p>
                  </a:txBody>
                  <a:tcPr marT="91425" marB="91425" marR="91425" marL="91425"/>
                </a:tc>
                <a:tc>
                  <a:txBody>
                    <a:bodyPr>
                      <a:noAutofit/>
                    </a:bodyPr>
                    <a:lstStyle/>
                    <a:p>
                      <a:pPr lvl="0" rtl="0" algn="ctr">
                        <a:spcBef>
                          <a:spcPts val="0"/>
                        </a:spcBef>
                        <a:buNone/>
                      </a:pPr>
                      <a:r>
                        <a:rPr lang="en-US" sz="4800">
                          <a:latin typeface="Open Sans"/>
                          <a:ea typeface="Open Sans"/>
                          <a:cs typeface="Open Sans"/>
                          <a:sym typeface="Open Sans"/>
                        </a:rPr>
                        <a:t>9.7 hours</a:t>
                      </a:r>
                    </a:p>
                  </a:txBody>
                  <a:tcPr marT="91425" marB="91425" marR="91425" marL="91425"/>
                </a:tc>
              </a:tr>
              <a:tr h="381000">
                <a:tc>
                  <a:txBody>
                    <a:bodyPr>
                      <a:noAutofit/>
                    </a:bodyPr>
                    <a:lstStyle/>
                    <a:p>
                      <a:pPr lvl="0" rtl="0" algn="ctr">
                        <a:spcBef>
                          <a:spcPts val="0"/>
                        </a:spcBef>
                        <a:buNone/>
                      </a:pPr>
                      <a:r>
                        <a:rPr lang="en-US" sz="4800">
                          <a:latin typeface="Open Sans"/>
                          <a:ea typeface="Open Sans"/>
                          <a:cs typeface="Open Sans"/>
                          <a:sym typeface="Open Sans"/>
                        </a:rPr>
                        <a:t>3 minutes</a:t>
                      </a:r>
                    </a:p>
                  </a:txBody>
                  <a:tcPr marT="91425" marB="91425" marR="91425" marL="91425"/>
                </a:tc>
                <a:tc>
                  <a:txBody>
                    <a:bodyPr>
                      <a:noAutofit/>
                    </a:bodyPr>
                    <a:lstStyle/>
                    <a:p>
                      <a:pPr lvl="0" rtl="0" algn="ctr">
                        <a:spcBef>
                          <a:spcPts val="0"/>
                        </a:spcBef>
                        <a:buNone/>
                      </a:pPr>
                      <a:r>
                        <a:rPr lang="en-US" sz="4800">
                          <a:solidFill>
                            <a:schemeClr val="dk1"/>
                          </a:solidFill>
                          <a:latin typeface="Open Sans"/>
                          <a:ea typeface="Open Sans"/>
                          <a:cs typeface="Open Sans"/>
                          <a:sym typeface="Open Sans"/>
                        </a:rPr>
                        <a:t>* 587</a:t>
                      </a:r>
                    </a:p>
                  </a:txBody>
                  <a:tcPr marT="91425" marB="91425" marR="91425" marL="91425"/>
                </a:tc>
                <a:tc>
                  <a:txBody>
                    <a:bodyPr>
                      <a:noAutofit/>
                    </a:bodyPr>
                    <a:lstStyle/>
                    <a:p>
                      <a:pPr lvl="0" rtl="0" algn="ctr">
                        <a:spcBef>
                          <a:spcPts val="0"/>
                        </a:spcBef>
                        <a:buNone/>
                      </a:pPr>
                      <a:r>
                        <a:rPr lang="en-US" sz="4800">
                          <a:latin typeface="Open Sans"/>
                          <a:ea typeface="Open Sans"/>
                          <a:cs typeface="Open Sans"/>
                          <a:sym typeface="Open Sans"/>
                        </a:rPr>
                        <a:t>29.4 hours</a:t>
                      </a:r>
                    </a:p>
                  </a:txBody>
                  <a:tcPr marT="91425" marB="91425" marR="91425" marL="91425"/>
                </a:tc>
              </a:tr>
              <a:tr h="381000">
                <a:tc>
                  <a:txBody>
                    <a:bodyPr>
                      <a:noAutofit/>
                    </a:bodyPr>
                    <a:lstStyle/>
                    <a:p>
                      <a:pPr lvl="0" rtl="0" algn="ctr">
                        <a:spcBef>
                          <a:spcPts val="0"/>
                        </a:spcBef>
                        <a:buNone/>
                      </a:pPr>
                      <a:r>
                        <a:rPr lang="en-US" sz="4800">
                          <a:latin typeface="Open Sans"/>
                          <a:ea typeface="Open Sans"/>
                          <a:cs typeface="Open Sans"/>
                          <a:sym typeface="Open Sans"/>
                        </a:rPr>
                        <a:t>5 minutes</a:t>
                      </a:r>
                    </a:p>
                  </a:txBody>
                  <a:tcPr marT="91425" marB="91425" marR="91425" marL="91425"/>
                </a:tc>
                <a:tc>
                  <a:txBody>
                    <a:bodyPr>
                      <a:noAutofit/>
                    </a:bodyPr>
                    <a:lstStyle/>
                    <a:p>
                      <a:pPr lvl="0" rtl="0" algn="ctr">
                        <a:spcBef>
                          <a:spcPts val="0"/>
                        </a:spcBef>
                        <a:buNone/>
                      </a:pPr>
                      <a:r>
                        <a:rPr lang="en-US" sz="4800">
                          <a:solidFill>
                            <a:schemeClr val="dk1"/>
                          </a:solidFill>
                          <a:latin typeface="Open Sans"/>
                          <a:ea typeface="Open Sans"/>
                          <a:cs typeface="Open Sans"/>
                          <a:sym typeface="Open Sans"/>
                        </a:rPr>
                        <a:t>* 587</a:t>
                      </a:r>
                    </a:p>
                  </a:txBody>
                  <a:tcPr marT="91425" marB="91425" marR="91425" marL="91425"/>
                </a:tc>
                <a:tc>
                  <a:txBody>
                    <a:bodyPr>
                      <a:noAutofit/>
                    </a:bodyPr>
                    <a:lstStyle/>
                    <a:p>
                      <a:pPr lvl="0" rtl="0" algn="ctr">
                        <a:spcBef>
                          <a:spcPts val="0"/>
                        </a:spcBef>
                        <a:buNone/>
                      </a:pPr>
                      <a:r>
                        <a:rPr lang="en-US" sz="4800">
                          <a:latin typeface="Open Sans"/>
                          <a:ea typeface="Open Sans"/>
                          <a:cs typeface="Open Sans"/>
                          <a:sym typeface="Open Sans"/>
                        </a:rPr>
                        <a:t>48.9 hours</a:t>
                      </a:r>
                    </a:p>
                  </a:txBody>
                  <a:tcPr marT="91425" marB="91425" marR="91425" marL="91425"/>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0" name="Shape 390"/>
        <p:cNvGrpSpPr/>
        <p:nvPr/>
      </p:nvGrpSpPr>
      <p:grpSpPr>
        <a:xfrm>
          <a:off x="0" y="0"/>
          <a:ext cx="0" cy="0"/>
          <a:chOff x="0" y="0"/>
          <a:chExt cx="0" cy="0"/>
        </a:xfrm>
      </p:grpSpPr>
      <p:sp>
        <p:nvSpPr>
          <p:cNvPr id="391" name="Shape 391"/>
          <p:cNvSpPr txBox="1"/>
          <p:nvPr>
            <p:ph idx="1" type="body"/>
          </p:nvPr>
        </p:nvSpPr>
        <p:spPr>
          <a:xfrm>
            <a:off x="1219325" y="3209400"/>
            <a:ext cx="23022900" cy="7955700"/>
          </a:xfrm>
          <a:prstGeom prst="rect">
            <a:avLst/>
          </a:prstGeom>
        </p:spPr>
        <p:txBody>
          <a:bodyPr anchorCtr="0" anchor="t" bIns="91425" lIns="91425" rIns="91425" tIns="91425">
            <a:noAutofit/>
          </a:bodyPr>
          <a:lstStyle/>
          <a:p>
            <a:pPr indent="-508000" lvl="0" marL="457200">
              <a:spcBef>
                <a:spcPts val="0"/>
              </a:spcBef>
              <a:buClr>
                <a:srgbClr val="FF0000"/>
              </a:buClr>
              <a:buSzPct val="100000"/>
              <a:buFont typeface="Open Sans"/>
              <a:buChar char="-"/>
            </a:pPr>
            <a:r>
              <a:rPr b="1" lang="en-US" sz="4400">
                <a:solidFill>
                  <a:srgbClr val="FF0000"/>
                </a:solidFill>
                <a:latin typeface="Open Sans"/>
                <a:ea typeface="Open Sans"/>
                <a:cs typeface="Open Sans"/>
                <a:sym typeface="Open Sans"/>
              </a:rPr>
              <a:t>Where do we find available profile IDs?</a:t>
            </a:r>
            <a:br>
              <a:rPr b="1" lang="en-US" sz="4400">
                <a:solidFill>
                  <a:srgbClr val="FF0000"/>
                </a:solidFill>
                <a:latin typeface="Open Sans"/>
                <a:ea typeface="Open Sans"/>
                <a:cs typeface="Open Sans"/>
                <a:sym typeface="Open Sans"/>
              </a:rPr>
            </a:br>
            <a:r>
              <a:rPr b="1" lang="en-US" sz="4400">
                <a:solidFill>
                  <a:srgbClr val="FF0000"/>
                </a:solidFill>
                <a:latin typeface="Open Sans"/>
                <a:ea typeface="Open Sans"/>
                <a:cs typeface="Open Sans"/>
                <a:sym typeface="Open Sans"/>
              </a:rPr>
              <a:t>(hint: </a:t>
            </a:r>
            <a:r>
              <a:rPr b="1" lang="en-US" sz="4400">
                <a:solidFill>
                  <a:srgbClr val="FF0000"/>
                </a:solidFill>
                <a:latin typeface="Courier New"/>
                <a:ea typeface="Courier New"/>
                <a:cs typeface="Courier New"/>
                <a:sym typeface="Courier New"/>
              </a:rPr>
              <a:t>oscap info</a:t>
            </a:r>
            <a:r>
              <a:rPr b="1" lang="en-US" sz="4400">
                <a:solidFill>
                  <a:srgbClr val="FF0000"/>
                </a:solidFill>
                <a:latin typeface="Open Sans"/>
                <a:ea typeface="Open Sans"/>
                <a:cs typeface="Open Sans"/>
                <a:sym typeface="Open Sans"/>
              </a:rPr>
              <a:t>)</a:t>
            </a:r>
            <a:br>
              <a:rPr b="1" lang="en-US" sz="4400">
                <a:solidFill>
                  <a:srgbClr val="FF0000"/>
                </a:solidFill>
                <a:latin typeface="Open Sans"/>
                <a:ea typeface="Open Sans"/>
                <a:cs typeface="Open Sans"/>
                <a:sym typeface="Open Sans"/>
              </a:rPr>
            </a:br>
          </a:p>
          <a:p>
            <a:pPr indent="-508000" lvl="0" marL="457200" rtl="0">
              <a:spcBef>
                <a:spcPts val="0"/>
              </a:spcBef>
              <a:buClr>
                <a:srgbClr val="FF0000"/>
              </a:buClr>
              <a:buSzPct val="100000"/>
              <a:buFont typeface="Open Sans"/>
              <a:buChar char="-"/>
            </a:pPr>
            <a:r>
              <a:rPr b="1" lang="en-US" sz="4400">
                <a:solidFill>
                  <a:srgbClr val="FF0000"/>
                </a:solidFill>
                <a:latin typeface="Open Sans"/>
                <a:ea typeface="Open Sans"/>
                <a:cs typeface="Open Sans"/>
                <a:sym typeface="Open Sans"/>
              </a:rPr>
              <a:t>Extract DoD STIG Remediations for review</a:t>
            </a:r>
          </a:p>
          <a:p>
            <a:pPr lvl="0" rtl="0">
              <a:spcBef>
                <a:spcPts val="0"/>
              </a:spcBef>
              <a:buNone/>
            </a:pPr>
            <a:r>
              <a:rPr b="1" lang="en-US" sz="4800">
                <a:latin typeface="Courier New"/>
                <a:ea typeface="Courier New"/>
                <a:cs typeface="Courier New"/>
                <a:sym typeface="Courier New"/>
              </a:rPr>
              <a:t>$ oscap xccdf generate fix \</a:t>
            </a:r>
          </a:p>
          <a:p>
            <a:pPr lvl="0">
              <a:spcBef>
                <a:spcPts val="0"/>
              </a:spcBef>
              <a:buNone/>
            </a:pPr>
            <a:r>
              <a:rPr b="1" lang="en-US" sz="4800">
                <a:latin typeface="Courier New"/>
                <a:ea typeface="Courier New"/>
                <a:cs typeface="Courier New"/>
                <a:sym typeface="Courier New"/>
              </a:rPr>
              <a:t>--template urn:xccdf:fix:script:sh \</a:t>
            </a:r>
            <a:br>
              <a:rPr b="1" lang="en-US" sz="4800">
                <a:latin typeface="Courier New"/>
                <a:ea typeface="Courier New"/>
                <a:cs typeface="Courier New"/>
                <a:sym typeface="Courier New"/>
              </a:rPr>
            </a:br>
            <a:r>
              <a:rPr b="1" lang="en-US" sz="4800">
                <a:latin typeface="Courier New"/>
                <a:ea typeface="Courier New"/>
                <a:cs typeface="Courier New"/>
                <a:sym typeface="Courier New"/>
              </a:rPr>
              <a:t>--profile &lt;&lt;profile ID&gt;&gt; \</a:t>
            </a:r>
          </a:p>
          <a:p>
            <a:pPr lvl="0">
              <a:spcBef>
                <a:spcPts val="0"/>
              </a:spcBef>
              <a:buNone/>
            </a:pPr>
            <a:r>
              <a:rPr b="1" lang="en-US" sz="4800">
                <a:latin typeface="Courier New"/>
                <a:ea typeface="Courier New"/>
                <a:cs typeface="Courier New"/>
                <a:sym typeface="Courier New"/>
              </a:rPr>
              <a:t>--output /var/www/html/scans/remediation.sh.txt \</a:t>
            </a:r>
            <a:br>
              <a:rPr b="1" lang="en-US" sz="4800">
                <a:latin typeface="Courier New"/>
                <a:ea typeface="Courier New"/>
                <a:cs typeface="Courier New"/>
                <a:sym typeface="Courier New"/>
              </a:rPr>
            </a:br>
            <a:r>
              <a:rPr b="1" lang="en-US" sz="4800">
                <a:latin typeface="Courier New"/>
                <a:ea typeface="Courier New"/>
                <a:cs typeface="Courier New"/>
                <a:sym typeface="Courier New"/>
              </a:rPr>
              <a:t>/usr/share/xml/scap/ssg/content/ssg-rhel7-ds.xml</a:t>
            </a:r>
          </a:p>
          <a:p>
            <a:pPr lvl="0" rtl="0">
              <a:spcBef>
                <a:spcPts val="0"/>
              </a:spcBef>
              <a:buNone/>
            </a:pPr>
            <a:r>
              <a:rPr b="1" lang="en-US" sz="4800">
                <a:latin typeface="Courier New"/>
                <a:ea typeface="Courier New"/>
                <a:cs typeface="Courier New"/>
                <a:sym typeface="Courier New"/>
              </a:rPr>
              <a:t>$ chmod 0755 /var/www/html/scans/remediation.sh.txt</a:t>
            </a:r>
          </a:p>
          <a:p>
            <a:pPr lvl="0" rtl="0">
              <a:spcBef>
                <a:spcPts val="0"/>
              </a:spcBef>
              <a:buNone/>
            </a:pPr>
            <a:br>
              <a:rPr b="1" lang="en-US" sz="4400">
                <a:latin typeface="Open Sans"/>
                <a:ea typeface="Open Sans"/>
                <a:cs typeface="Open Sans"/>
                <a:sym typeface="Open Sans"/>
              </a:rPr>
            </a:br>
            <a:r>
              <a:rPr b="1" lang="en-US" sz="4400">
                <a:solidFill>
                  <a:srgbClr val="FF0000"/>
                </a:solidFill>
                <a:latin typeface="Open Sans"/>
                <a:ea typeface="Open Sans"/>
                <a:cs typeface="Open Sans"/>
                <a:sym typeface="Open Sans"/>
              </a:rPr>
              <a:t>Review Results</a:t>
            </a:r>
            <a:br>
              <a:rPr b="1" lang="en-US" sz="4400">
                <a:latin typeface="Open Sans"/>
                <a:ea typeface="Open Sans"/>
                <a:cs typeface="Open Sans"/>
                <a:sym typeface="Open Sans"/>
              </a:rPr>
            </a:br>
            <a:r>
              <a:rPr b="1" lang="en-US" sz="4400">
                <a:latin typeface="Open Sans"/>
                <a:ea typeface="Open Sans"/>
                <a:cs typeface="Open Sans"/>
                <a:sym typeface="Open Sans"/>
              </a:rPr>
              <a:t>http://studentX.labs.redhatgov.io/ → “Scan Results” → remediation.sh.txt</a:t>
            </a:r>
          </a:p>
        </p:txBody>
      </p:sp>
      <p:sp>
        <p:nvSpPr>
          <p:cNvPr id="392" name="Shape 392"/>
          <p:cNvSpPr txBox="1"/>
          <p:nvPr>
            <p:ph type="title"/>
          </p:nvPr>
        </p:nvSpPr>
        <p:spPr>
          <a:xfrm>
            <a:off x="1219320" y="547200"/>
            <a:ext cx="21947700" cy="2290200"/>
          </a:xfrm>
          <a:prstGeom prst="rect">
            <a:avLst/>
          </a:prstGeom>
        </p:spPr>
        <p:txBody>
          <a:bodyPr anchorCtr="0" anchor="ctr" bIns="91425" lIns="91425" rIns="91425" tIns="91425">
            <a:noAutofit/>
          </a:bodyPr>
          <a:lstStyle/>
          <a:p>
            <a:pPr lvl="0" rtl="0">
              <a:spcBef>
                <a:spcPts val="0"/>
              </a:spcBef>
              <a:buNone/>
            </a:pPr>
            <a:r>
              <a:rPr b="1" lang="en-US" sz="6000">
                <a:latin typeface="Open Sans"/>
                <a:ea typeface="Open Sans"/>
                <a:cs typeface="Open Sans"/>
                <a:sym typeface="Open Sans"/>
              </a:rPr>
              <a:t>#5: Review Remediation</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6" name="Shape 396"/>
        <p:cNvGrpSpPr/>
        <p:nvPr/>
      </p:nvGrpSpPr>
      <p:grpSpPr>
        <a:xfrm>
          <a:off x="0" y="0"/>
          <a:ext cx="0" cy="0"/>
          <a:chOff x="0" y="0"/>
          <a:chExt cx="0" cy="0"/>
        </a:xfrm>
      </p:grpSpPr>
      <p:sp>
        <p:nvSpPr>
          <p:cNvPr id="397" name="Shape 397"/>
          <p:cNvSpPr txBox="1"/>
          <p:nvPr>
            <p:ph idx="1" type="body"/>
          </p:nvPr>
        </p:nvSpPr>
        <p:spPr>
          <a:xfrm>
            <a:off x="1219325" y="3209400"/>
            <a:ext cx="23022900" cy="7955700"/>
          </a:xfrm>
          <a:prstGeom prst="rect">
            <a:avLst/>
          </a:prstGeom>
        </p:spPr>
        <p:txBody>
          <a:bodyPr anchorCtr="0" anchor="t" bIns="91425" lIns="91425" rIns="91425" tIns="91425">
            <a:noAutofit/>
          </a:bodyPr>
          <a:lstStyle/>
          <a:p>
            <a:pPr lvl="0">
              <a:spcBef>
                <a:spcPts val="0"/>
              </a:spcBef>
              <a:buNone/>
            </a:pPr>
            <a:r>
              <a:rPr lang="en-US" sz="7200">
                <a:latin typeface="Open Sans"/>
                <a:ea typeface="Open Sans"/>
                <a:cs typeface="Open Sans"/>
                <a:sym typeface="Open Sans"/>
              </a:rPr>
              <a:t>$ sudo bash</a:t>
            </a:r>
          </a:p>
          <a:p>
            <a:pPr lvl="0">
              <a:spcBef>
                <a:spcPts val="0"/>
              </a:spcBef>
              <a:buNone/>
            </a:pPr>
            <a:r>
              <a:rPr lang="en-US" sz="7200">
                <a:latin typeface="Open Sans"/>
                <a:ea typeface="Open Sans"/>
                <a:cs typeface="Open Sans"/>
                <a:sym typeface="Open Sans"/>
              </a:rPr>
              <a:t># oscap xccdf eval </a:t>
            </a:r>
            <a:r>
              <a:rPr b="1" lang="en-US" sz="7200">
                <a:solidFill>
                  <a:srgbClr val="FF0000"/>
                </a:solidFill>
                <a:latin typeface="Open Sans"/>
                <a:ea typeface="Open Sans"/>
                <a:cs typeface="Open Sans"/>
                <a:sym typeface="Open Sans"/>
              </a:rPr>
              <a:t>--remediate </a:t>
            </a:r>
            <a:r>
              <a:rPr lang="en-US" sz="7200">
                <a:latin typeface="Open Sans"/>
                <a:ea typeface="Open Sans"/>
                <a:cs typeface="Open Sans"/>
                <a:sym typeface="Open Sans"/>
              </a:rPr>
              <a:t>\</a:t>
            </a:r>
          </a:p>
          <a:p>
            <a:pPr lvl="0">
              <a:spcBef>
                <a:spcPts val="0"/>
              </a:spcBef>
              <a:buNone/>
            </a:pPr>
            <a:r>
              <a:rPr lang="en-US" sz="7200">
                <a:latin typeface="Open Sans"/>
                <a:ea typeface="Open Sans"/>
                <a:cs typeface="Open Sans"/>
                <a:sym typeface="Open Sans"/>
              </a:rPr>
              <a:t>--profile &lt;&lt;your profile&gt;&gt;</a:t>
            </a:r>
          </a:p>
          <a:p>
            <a:pPr lvl="0">
              <a:spcBef>
                <a:spcPts val="0"/>
              </a:spcBef>
              <a:buNone/>
            </a:pPr>
            <a:r>
              <a:rPr lang="en-US" sz="7200">
                <a:latin typeface="Open Sans"/>
                <a:ea typeface="Open Sans"/>
                <a:cs typeface="Open Sans"/>
                <a:sym typeface="Open Sans"/>
              </a:rPr>
              <a:t>--results scan-results.xml \</a:t>
            </a:r>
          </a:p>
          <a:p>
            <a:pPr lvl="0">
              <a:spcBef>
                <a:spcPts val="0"/>
              </a:spcBef>
              <a:buNone/>
            </a:pPr>
            <a:r>
              <a:rPr lang="en-US" sz="7200">
                <a:latin typeface="Open Sans"/>
                <a:ea typeface="Open Sans"/>
                <a:cs typeface="Open Sans"/>
                <a:sym typeface="Open Sans"/>
              </a:rPr>
              <a:t>--report scan-report.html \</a:t>
            </a:r>
          </a:p>
          <a:p>
            <a:pPr lvl="0" rtl="0">
              <a:spcBef>
                <a:spcPts val="0"/>
              </a:spcBef>
              <a:buNone/>
            </a:pPr>
            <a:r>
              <a:rPr lang="en-US" sz="7200">
                <a:latin typeface="Open Sans"/>
                <a:ea typeface="Open Sans"/>
                <a:cs typeface="Open Sans"/>
                <a:sym typeface="Open Sans"/>
              </a:rPr>
              <a:t>&lt;&lt;SCAP content &gt;&gt;</a:t>
            </a:r>
          </a:p>
        </p:txBody>
      </p:sp>
      <p:sp>
        <p:nvSpPr>
          <p:cNvPr id="398" name="Shape 398"/>
          <p:cNvSpPr txBox="1"/>
          <p:nvPr>
            <p:ph type="title"/>
          </p:nvPr>
        </p:nvSpPr>
        <p:spPr>
          <a:xfrm>
            <a:off x="1219320" y="547200"/>
            <a:ext cx="21947700" cy="2290200"/>
          </a:xfrm>
          <a:prstGeom prst="rect">
            <a:avLst/>
          </a:prstGeom>
        </p:spPr>
        <p:txBody>
          <a:bodyPr anchorCtr="0" anchor="ctr" bIns="91425" lIns="91425" rIns="91425" tIns="91425">
            <a:noAutofit/>
          </a:bodyPr>
          <a:lstStyle/>
          <a:p>
            <a:pPr lvl="0" rtl="0">
              <a:spcBef>
                <a:spcPts val="0"/>
              </a:spcBef>
              <a:buNone/>
            </a:pPr>
            <a:r>
              <a:rPr b="1" lang="en-US" sz="6000">
                <a:latin typeface="Open Sans"/>
                <a:ea typeface="Open Sans"/>
                <a:cs typeface="Open Sans"/>
                <a:sym typeface="Open Sans"/>
              </a:rPr>
              <a:t>“Online Remediation”</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2" name="Shape 402"/>
        <p:cNvGrpSpPr/>
        <p:nvPr/>
      </p:nvGrpSpPr>
      <p:grpSpPr>
        <a:xfrm>
          <a:off x="0" y="0"/>
          <a:ext cx="0" cy="0"/>
          <a:chOff x="0" y="0"/>
          <a:chExt cx="0" cy="0"/>
        </a:xfrm>
      </p:grpSpPr>
      <p:sp>
        <p:nvSpPr>
          <p:cNvPr id="403" name="Shape 403"/>
          <p:cNvSpPr txBox="1"/>
          <p:nvPr>
            <p:ph type="title"/>
          </p:nvPr>
        </p:nvSpPr>
        <p:spPr>
          <a:xfrm>
            <a:off x="1219320" y="547200"/>
            <a:ext cx="21947699" cy="2290200"/>
          </a:xfrm>
          <a:prstGeom prst="rect">
            <a:avLst/>
          </a:prstGeom>
        </p:spPr>
        <p:txBody>
          <a:bodyPr anchorCtr="0" anchor="ctr" bIns="91425" lIns="91425" rIns="91425" tIns="91425">
            <a:noAutofit/>
          </a:bodyPr>
          <a:lstStyle/>
          <a:p>
            <a:pPr lvl="0" rtl="0">
              <a:spcBef>
                <a:spcPts val="0"/>
              </a:spcBef>
              <a:buNone/>
            </a:pPr>
            <a:r>
              <a:rPr b="1" lang="en-US" sz="6000">
                <a:latin typeface="Open Sans"/>
                <a:ea typeface="Open Sans"/>
                <a:cs typeface="Open Sans"/>
                <a:sym typeface="Open Sans"/>
              </a:rPr>
              <a:t>#6: STIG your VM</a:t>
            </a:r>
          </a:p>
        </p:txBody>
      </p:sp>
      <p:sp>
        <p:nvSpPr>
          <p:cNvPr id="404" name="Shape 404"/>
          <p:cNvSpPr txBox="1"/>
          <p:nvPr>
            <p:ph idx="1" type="body"/>
          </p:nvPr>
        </p:nvSpPr>
        <p:spPr>
          <a:xfrm>
            <a:off x="1219320" y="3209400"/>
            <a:ext cx="21947699" cy="7955700"/>
          </a:xfrm>
          <a:prstGeom prst="rect">
            <a:avLst/>
          </a:prstGeom>
        </p:spPr>
        <p:txBody>
          <a:bodyPr anchorCtr="0" anchor="t" bIns="91425" lIns="91425" rIns="91425" tIns="91425">
            <a:noAutofit/>
          </a:bodyPr>
          <a:lstStyle/>
          <a:p>
            <a:pPr indent="-508000" lvl="0" marL="457200" rtl="0">
              <a:spcBef>
                <a:spcPts val="0"/>
              </a:spcBef>
              <a:buClr>
                <a:srgbClr val="FF0000"/>
              </a:buClr>
              <a:buSzPct val="100000"/>
              <a:buFont typeface="Open Sans"/>
              <a:buChar char="-"/>
            </a:pPr>
            <a:r>
              <a:rPr b="1" lang="en-US" sz="4400">
                <a:solidFill>
                  <a:srgbClr val="FF0000"/>
                </a:solidFill>
                <a:latin typeface="Open Sans"/>
                <a:ea typeface="Open Sans"/>
                <a:cs typeface="Open Sans"/>
                <a:sym typeface="Open Sans"/>
              </a:rPr>
              <a:t>Ensure you’re root</a:t>
            </a:r>
          </a:p>
          <a:p>
            <a:pPr lvl="0">
              <a:spcBef>
                <a:spcPts val="0"/>
              </a:spcBef>
              <a:buNone/>
            </a:pPr>
            <a:r>
              <a:rPr b="1" lang="en-US" sz="4400">
                <a:latin typeface="Courier New"/>
                <a:ea typeface="Courier New"/>
                <a:cs typeface="Courier New"/>
                <a:sym typeface="Courier New"/>
              </a:rPr>
              <a:t>$ sudo bash</a:t>
            </a:r>
            <a:br>
              <a:rPr b="1" lang="en-US" sz="4400">
                <a:latin typeface="Open Sans"/>
                <a:ea typeface="Open Sans"/>
                <a:cs typeface="Open Sans"/>
                <a:sym typeface="Open Sans"/>
              </a:rPr>
            </a:br>
          </a:p>
          <a:p>
            <a:pPr indent="-508000" lvl="0" marL="457200">
              <a:spcBef>
                <a:spcPts val="0"/>
              </a:spcBef>
              <a:buClr>
                <a:srgbClr val="FF0000"/>
              </a:buClr>
              <a:buSzPct val="100000"/>
              <a:buFont typeface="Open Sans"/>
              <a:buChar char="-"/>
            </a:pPr>
            <a:r>
              <a:rPr b="1" lang="en-US" sz="4400">
                <a:solidFill>
                  <a:srgbClr val="FF0000"/>
                </a:solidFill>
                <a:latin typeface="Open Sans"/>
                <a:ea typeface="Open Sans"/>
                <a:cs typeface="Open Sans"/>
                <a:sym typeface="Open Sans"/>
              </a:rPr>
              <a:t>The profile ID is obtuse. ‘oscap info’ to give you something to copy/paste</a:t>
            </a:r>
          </a:p>
          <a:p>
            <a:pPr lvl="0">
              <a:spcBef>
                <a:spcPts val="0"/>
              </a:spcBef>
              <a:buClr>
                <a:schemeClr val="dk1"/>
              </a:buClr>
              <a:buSzPct val="25000"/>
              <a:buFont typeface="Arial"/>
              <a:buNone/>
            </a:pPr>
            <a:r>
              <a:rPr b="1" lang="en-US" sz="4400">
                <a:solidFill>
                  <a:schemeClr val="dk1"/>
                </a:solidFill>
                <a:latin typeface="Courier New"/>
                <a:ea typeface="Courier New"/>
                <a:cs typeface="Courier New"/>
                <a:sym typeface="Courier New"/>
              </a:rPr>
              <a:t># oscap info /usr/share/xml/scap/ssg/content/ssg-rhel7-ds.xml</a:t>
            </a:r>
          </a:p>
          <a:p>
            <a:pPr lvl="0">
              <a:spcBef>
                <a:spcPts val="0"/>
              </a:spcBef>
              <a:buNone/>
            </a:pPr>
            <a:br>
              <a:rPr b="1" lang="en-US" sz="4400">
                <a:latin typeface="Courier New"/>
                <a:ea typeface="Courier New"/>
                <a:cs typeface="Courier New"/>
                <a:sym typeface="Courier New"/>
              </a:rPr>
            </a:br>
            <a:r>
              <a:rPr b="1" lang="en-US" sz="4400">
                <a:solidFill>
                  <a:srgbClr val="FF0000"/>
                </a:solidFill>
                <a:latin typeface="Open Sans"/>
                <a:ea typeface="Open Sans"/>
                <a:cs typeface="Open Sans"/>
                <a:sym typeface="Open Sans"/>
              </a:rPr>
              <a:t>- Here’s hoping for no bugs!</a:t>
            </a:r>
            <a:br>
              <a:rPr b="1" lang="en-US" sz="4400">
                <a:solidFill>
                  <a:srgbClr val="FF0000"/>
                </a:solidFill>
                <a:latin typeface="Open Sans"/>
                <a:ea typeface="Open Sans"/>
                <a:cs typeface="Open Sans"/>
                <a:sym typeface="Open Sans"/>
              </a:rPr>
            </a:br>
            <a:br>
              <a:rPr b="1" lang="en-US" sz="4400">
                <a:latin typeface="Open Sans"/>
                <a:ea typeface="Open Sans"/>
                <a:cs typeface="Open Sans"/>
                <a:sym typeface="Open Sans"/>
              </a:rPr>
            </a:br>
            <a:r>
              <a:rPr b="1" lang="en-US" sz="4800">
                <a:latin typeface="Courier New"/>
                <a:ea typeface="Courier New"/>
                <a:cs typeface="Courier New"/>
                <a:sym typeface="Courier New"/>
              </a:rPr>
              <a:t># </a:t>
            </a:r>
            <a:r>
              <a:rPr b="1" lang="en-US" sz="4800">
                <a:solidFill>
                  <a:schemeClr val="dk1"/>
                </a:solidFill>
                <a:latin typeface="Courier New"/>
                <a:ea typeface="Courier New"/>
                <a:cs typeface="Courier New"/>
                <a:sym typeface="Courier New"/>
              </a:rPr>
              <a:t>oscap xccdf eval </a:t>
            </a:r>
            <a:r>
              <a:rPr b="1" lang="en-US" sz="4800">
                <a:solidFill>
                  <a:srgbClr val="FF0000"/>
                </a:solidFill>
                <a:latin typeface="Courier New"/>
                <a:ea typeface="Courier New"/>
                <a:cs typeface="Courier New"/>
                <a:sym typeface="Courier New"/>
              </a:rPr>
              <a:t>--remediate </a:t>
            </a:r>
            <a:r>
              <a:rPr b="1" lang="en-US" sz="4800">
                <a:solidFill>
                  <a:schemeClr val="dk1"/>
                </a:solidFill>
                <a:latin typeface="Courier New"/>
                <a:ea typeface="Courier New"/>
                <a:cs typeface="Courier New"/>
                <a:sym typeface="Courier New"/>
              </a:rPr>
              <a:t>\</a:t>
            </a:r>
          </a:p>
          <a:p>
            <a:pPr lvl="0">
              <a:spcBef>
                <a:spcPts val="0"/>
              </a:spcBef>
              <a:buNone/>
            </a:pPr>
            <a:r>
              <a:rPr b="1" lang="en-US" sz="4800">
                <a:solidFill>
                  <a:schemeClr val="dk1"/>
                </a:solidFill>
                <a:latin typeface="Courier New"/>
                <a:ea typeface="Courier New"/>
                <a:cs typeface="Courier New"/>
                <a:sym typeface="Courier New"/>
              </a:rPr>
              <a:t>--profile &lt;&lt;STIG&gt;&gt; \</a:t>
            </a:r>
          </a:p>
          <a:p>
            <a:pPr lvl="0">
              <a:spcBef>
                <a:spcPts val="0"/>
              </a:spcBef>
              <a:buClr>
                <a:schemeClr val="dk1"/>
              </a:buClr>
              <a:buSzPct val="25000"/>
              <a:buFont typeface="Arial"/>
              <a:buNone/>
            </a:pPr>
            <a:r>
              <a:rPr b="1" lang="en-US" sz="4800">
                <a:solidFill>
                  <a:schemeClr val="dk1"/>
                </a:solidFill>
                <a:latin typeface="Courier New"/>
                <a:ea typeface="Courier New"/>
                <a:cs typeface="Courier New"/>
                <a:sym typeface="Courier New"/>
              </a:rPr>
              <a:t>--results /var/www/html/scans/stig-results.xml \</a:t>
            </a:r>
          </a:p>
          <a:p>
            <a:pPr lvl="0">
              <a:spcBef>
                <a:spcPts val="0"/>
              </a:spcBef>
              <a:buClr>
                <a:schemeClr val="dk1"/>
              </a:buClr>
              <a:buSzPct val="25000"/>
              <a:buFont typeface="Arial"/>
              <a:buNone/>
            </a:pPr>
            <a:r>
              <a:rPr b="1" lang="en-US" sz="4800">
                <a:solidFill>
                  <a:schemeClr val="dk1"/>
                </a:solidFill>
                <a:latin typeface="Courier New"/>
                <a:ea typeface="Courier New"/>
                <a:cs typeface="Courier New"/>
                <a:sym typeface="Courier New"/>
              </a:rPr>
              <a:t>--report /var/www/html/scans/stig-report.html \</a:t>
            </a:r>
          </a:p>
          <a:p>
            <a:pPr lvl="0">
              <a:spcBef>
                <a:spcPts val="0"/>
              </a:spcBef>
              <a:buClr>
                <a:schemeClr val="dk1"/>
              </a:buClr>
              <a:buSzPct val="25000"/>
              <a:buFont typeface="Arial"/>
              <a:buNone/>
            </a:pPr>
            <a:r>
              <a:rPr b="1" lang="en-US" sz="4800">
                <a:solidFill>
                  <a:schemeClr val="dk1"/>
                </a:solidFill>
                <a:latin typeface="Courier New"/>
                <a:ea typeface="Courier New"/>
                <a:cs typeface="Courier New"/>
                <a:sym typeface="Courier New"/>
              </a:rPr>
              <a:t>/usr/share/xml/scap/ssg/content/ssg-rhel7-ds.xml</a:t>
            </a:r>
          </a:p>
          <a:p>
            <a:pPr lvl="0" rtl="0">
              <a:spcBef>
                <a:spcPts val="0"/>
              </a:spcBef>
              <a:buNone/>
            </a:pPr>
            <a:r>
              <a:t/>
            </a:r>
            <a:endParaRPr b="1" sz="4800">
              <a:latin typeface="Courier New"/>
              <a:ea typeface="Courier New"/>
              <a:cs typeface="Courier New"/>
              <a:sym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8" name="Shape 408"/>
        <p:cNvGrpSpPr/>
        <p:nvPr/>
      </p:nvGrpSpPr>
      <p:grpSpPr>
        <a:xfrm>
          <a:off x="0" y="0"/>
          <a:ext cx="0" cy="0"/>
          <a:chOff x="0" y="0"/>
          <a:chExt cx="0" cy="0"/>
        </a:xfrm>
      </p:grpSpPr>
      <p:sp>
        <p:nvSpPr>
          <p:cNvPr id="409" name="Shape 409"/>
          <p:cNvSpPr txBox="1"/>
          <p:nvPr>
            <p:ph idx="1" type="body"/>
          </p:nvPr>
        </p:nvSpPr>
        <p:spPr>
          <a:xfrm>
            <a:off x="1219320" y="3209400"/>
            <a:ext cx="21947699" cy="7955700"/>
          </a:xfrm>
          <a:prstGeom prst="rect">
            <a:avLst/>
          </a:prstGeom>
        </p:spPr>
        <p:txBody>
          <a:bodyPr anchorCtr="0" anchor="t" bIns="91425" lIns="91425" rIns="91425" tIns="91425">
            <a:noAutofit/>
          </a:bodyPr>
          <a:lstStyle/>
          <a:p>
            <a:pPr lvl="0" rtl="0">
              <a:spcBef>
                <a:spcPts val="0"/>
              </a:spcBef>
              <a:buNone/>
            </a:pPr>
            <a:r>
              <a:rPr b="1" lang="en-US" sz="4400">
                <a:solidFill>
                  <a:srgbClr val="FF0000"/>
                </a:solidFill>
                <a:latin typeface="Open Sans"/>
                <a:ea typeface="Open Sans"/>
                <a:cs typeface="Open Sans"/>
                <a:sym typeface="Open Sans"/>
              </a:rPr>
              <a:t>Download SCAP Workbench</a:t>
            </a:r>
          </a:p>
          <a:p>
            <a:pPr lvl="0" rtl="0">
              <a:spcBef>
                <a:spcPts val="0"/>
              </a:spcBef>
              <a:buNone/>
            </a:pPr>
            <a:r>
              <a:rPr lang="en-US" sz="4400">
                <a:latin typeface="Open Sans"/>
                <a:ea typeface="Open Sans"/>
                <a:cs typeface="Open Sans"/>
                <a:sym typeface="Open Sans"/>
              </a:rPr>
              <a:t>$ sudo yum -y install scap-workbench</a:t>
            </a:r>
          </a:p>
          <a:p>
            <a:pPr lvl="0" rtl="0">
              <a:spcBef>
                <a:spcPts val="0"/>
              </a:spcBef>
              <a:buNone/>
            </a:pPr>
            <a:r>
              <a:t/>
            </a:r>
            <a:endParaRPr sz="4400">
              <a:latin typeface="Open Sans"/>
              <a:ea typeface="Open Sans"/>
              <a:cs typeface="Open Sans"/>
              <a:sym typeface="Open Sans"/>
            </a:endParaRPr>
          </a:p>
          <a:p>
            <a:pPr lvl="0">
              <a:spcBef>
                <a:spcPts val="0"/>
              </a:spcBef>
              <a:buNone/>
            </a:pPr>
            <a:r>
              <a:rPr lang="en-US" sz="4400">
                <a:latin typeface="Open Sans"/>
                <a:ea typeface="Open Sans"/>
                <a:cs typeface="Open Sans"/>
                <a:sym typeface="Open Sans"/>
              </a:rPr>
              <a:t>For extra details, </a:t>
            </a:r>
            <a:r>
              <a:rPr lang="en-US" sz="4400" u="sng">
                <a:solidFill>
                  <a:schemeClr val="hlink"/>
                </a:solidFill>
                <a:latin typeface="Open Sans"/>
                <a:ea typeface="Open Sans"/>
                <a:cs typeface="Open Sans"/>
                <a:sym typeface="Open Sans"/>
                <a:hlinkClick r:id="rId3"/>
              </a:rPr>
              <a:t>https://www.open-scap.org/tools/scap-workbench/</a:t>
            </a:r>
          </a:p>
          <a:p>
            <a:pPr lvl="0" rtl="0">
              <a:spcBef>
                <a:spcPts val="0"/>
              </a:spcBef>
              <a:buNone/>
            </a:pPr>
            <a:r>
              <a:t/>
            </a:r>
            <a:endParaRPr sz="4400">
              <a:latin typeface="Open Sans"/>
              <a:ea typeface="Open Sans"/>
              <a:cs typeface="Open Sans"/>
              <a:sym typeface="Open Sans"/>
            </a:endParaRPr>
          </a:p>
        </p:txBody>
      </p:sp>
      <p:sp>
        <p:nvSpPr>
          <p:cNvPr id="410" name="Shape 410"/>
          <p:cNvSpPr txBox="1"/>
          <p:nvPr>
            <p:ph type="title"/>
          </p:nvPr>
        </p:nvSpPr>
        <p:spPr>
          <a:xfrm>
            <a:off x="1219320" y="547200"/>
            <a:ext cx="21947699" cy="2290200"/>
          </a:xfrm>
          <a:prstGeom prst="rect">
            <a:avLst/>
          </a:prstGeom>
        </p:spPr>
        <p:txBody>
          <a:bodyPr anchorCtr="0" anchor="ctr" bIns="91425" lIns="91425" rIns="91425" tIns="91425">
            <a:noAutofit/>
          </a:bodyPr>
          <a:lstStyle/>
          <a:p>
            <a:pPr lvl="0" rtl="0">
              <a:spcBef>
                <a:spcPts val="0"/>
              </a:spcBef>
              <a:buNone/>
            </a:pPr>
            <a:r>
              <a:rPr b="1" lang="en-US" sz="6000">
                <a:latin typeface="Open Sans"/>
                <a:ea typeface="Open Sans"/>
                <a:cs typeface="Open Sans"/>
                <a:sym typeface="Open Sans"/>
              </a:rPr>
              <a:t>SCAP WORKBENCH DEMO</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414" name="Shape 414"/>
        <p:cNvGrpSpPr/>
        <p:nvPr/>
      </p:nvGrpSpPr>
      <p:grpSpPr>
        <a:xfrm>
          <a:off x="0" y="0"/>
          <a:ext cx="0" cy="0"/>
          <a:chOff x="0" y="0"/>
          <a:chExt cx="0" cy="0"/>
        </a:xfrm>
      </p:grpSpPr>
      <p:pic>
        <p:nvPicPr>
          <p:cNvPr id="415" name="Shape 415"/>
          <p:cNvPicPr preferRelativeResize="0"/>
          <p:nvPr/>
        </p:nvPicPr>
        <p:blipFill rotWithShape="1">
          <a:blip r:embed="rId3">
            <a:alphaModFix/>
          </a:blip>
          <a:srcRect b="0" l="0" r="0" t="0"/>
          <a:stretch/>
        </p:blipFill>
        <p:spPr>
          <a:xfrm>
            <a:off x="0" y="-17400"/>
            <a:ext cx="24445800" cy="13750800"/>
          </a:xfrm>
          <a:prstGeom prst="rect">
            <a:avLst/>
          </a:prstGeom>
          <a:noFill/>
          <a:ln>
            <a:noFill/>
          </a:ln>
        </p:spPr>
      </p:pic>
      <p:sp>
        <p:nvSpPr>
          <p:cNvPr id="416" name="Shape 416"/>
          <p:cNvSpPr txBox="1"/>
          <p:nvPr/>
        </p:nvSpPr>
        <p:spPr>
          <a:xfrm>
            <a:off x="2553536" y="2682875"/>
            <a:ext cx="16411500" cy="2916300"/>
          </a:xfrm>
          <a:prstGeom prst="rect">
            <a:avLst/>
          </a:prstGeom>
          <a:noFill/>
          <a:ln>
            <a:noFill/>
          </a:ln>
        </p:spPr>
        <p:txBody>
          <a:bodyPr anchorCtr="0" anchor="t" bIns="45000" lIns="90000" rIns="90000" tIns="45000">
            <a:noAutofit/>
          </a:bodyPr>
          <a:lstStyle/>
          <a:p>
            <a:pPr indent="0" lvl="0" marL="0" marR="0" rtl="0" algn="l">
              <a:lnSpc>
                <a:spcPct val="93000"/>
              </a:lnSpc>
              <a:spcBef>
                <a:spcPts val="0"/>
              </a:spcBef>
              <a:spcAft>
                <a:spcPts val="0"/>
              </a:spcAft>
              <a:buNone/>
            </a:pPr>
            <a:r>
              <a:t/>
            </a:r>
            <a:endParaRPr b="1" i="0" sz="9600" u="none" cap="none" strike="noStrike">
              <a:solidFill>
                <a:srgbClr val="FFFFFF"/>
              </a:solidFill>
              <a:latin typeface="Open Sans"/>
              <a:ea typeface="Open Sans"/>
              <a:cs typeface="Open Sans"/>
              <a:sym typeface="Open Sans"/>
            </a:endParaRPr>
          </a:p>
        </p:txBody>
      </p:sp>
      <p:sp>
        <p:nvSpPr>
          <p:cNvPr id="417" name="Shape 417"/>
          <p:cNvSpPr txBox="1"/>
          <p:nvPr/>
        </p:nvSpPr>
        <p:spPr>
          <a:xfrm>
            <a:off x="2389137" y="4748250"/>
            <a:ext cx="19608900" cy="4219500"/>
          </a:xfrm>
          <a:prstGeom prst="rect">
            <a:avLst/>
          </a:prstGeom>
          <a:noFill/>
          <a:ln>
            <a:noFill/>
          </a:ln>
        </p:spPr>
        <p:txBody>
          <a:bodyPr anchorCtr="0" anchor="t" bIns="45000" lIns="90000" rIns="90000" tIns="87325">
            <a:noAutofit/>
          </a:bodyPr>
          <a:lstStyle/>
          <a:p>
            <a:pPr lvl="0" marR="0" rtl="0" algn="ctr">
              <a:lnSpc>
                <a:spcPct val="93000"/>
              </a:lnSpc>
              <a:spcBef>
                <a:spcPts val="0"/>
              </a:spcBef>
              <a:spcAft>
                <a:spcPts val="0"/>
              </a:spcAft>
              <a:buNone/>
            </a:pPr>
            <a:r>
              <a:rPr b="1" lang="en-US" sz="7200">
                <a:solidFill>
                  <a:srgbClr val="FFFFFF"/>
                </a:solidFill>
                <a:latin typeface="Open Sans"/>
                <a:ea typeface="Open Sans"/>
                <a:cs typeface="Open Sans"/>
                <a:sym typeface="Open Sans"/>
              </a:rPr>
              <a:t>We’re done!</a:t>
            </a:r>
          </a:p>
          <a:p>
            <a:pPr lvl="0" marR="0" rtl="0" algn="ctr">
              <a:lnSpc>
                <a:spcPct val="93000"/>
              </a:lnSpc>
              <a:spcBef>
                <a:spcPts val="0"/>
              </a:spcBef>
              <a:spcAft>
                <a:spcPts val="0"/>
              </a:spcAft>
              <a:buNone/>
            </a:pPr>
            <a:r>
              <a:t/>
            </a:r>
            <a:endParaRPr b="1" sz="7200">
              <a:solidFill>
                <a:srgbClr val="FFFFFF"/>
              </a:solidFill>
              <a:latin typeface="Open Sans"/>
              <a:ea typeface="Open Sans"/>
              <a:cs typeface="Open Sans"/>
              <a:sym typeface="Open Sans"/>
            </a:endParaRPr>
          </a:p>
          <a:p>
            <a:pPr lvl="0" marR="0" rtl="0" algn="ctr">
              <a:lnSpc>
                <a:spcPct val="93000"/>
              </a:lnSpc>
              <a:spcBef>
                <a:spcPts val="0"/>
              </a:spcBef>
              <a:spcAft>
                <a:spcPts val="0"/>
              </a:spcAft>
              <a:buNone/>
            </a:pPr>
            <a:r>
              <a:rPr b="1" lang="en-US" sz="7200">
                <a:solidFill>
                  <a:srgbClr val="FFFFFF"/>
                </a:solidFill>
                <a:latin typeface="Open Sans"/>
                <a:ea typeface="Open Sans"/>
                <a:cs typeface="Open Sans"/>
                <a:sym typeface="Open Sans"/>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pic>
        <p:nvPicPr>
          <p:cNvPr id="160" name="Shape 160"/>
          <p:cNvPicPr preferRelativeResize="0"/>
          <p:nvPr/>
        </p:nvPicPr>
        <p:blipFill>
          <a:blip r:embed="rId3">
            <a:alphaModFix/>
          </a:blip>
          <a:stretch>
            <a:fillRect/>
          </a:stretch>
        </p:blipFill>
        <p:spPr>
          <a:xfrm>
            <a:off x="564137" y="152400"/>
            <a:ext cx="23258899" cy="12291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nvSpPr>
        <p:spPr>
          <a:xfrm>
            <a:off x="1219320" y="547200"/>
            <a:ext cx="21947699" cy="22899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1" lang="en-US" sz="8000">
                <a:solidFill>
                  <a:schemeClr val="dk1"/>
                </a:solidFill>
                <a:latin typeface="Open Sans"/>
                <a:ea typeface="Open Sans"/>
                <a:cs typeface="Open Sans"/>
                <a:sym typeface="Open Sans"/>
              </a:rPr>
              <a:t>… or a single LOC in kickstart</a:t>
            </a:r>
          </a:p>
        </p:txBody>
      </p:sp>
      <p:sp>
        <p:nvSpPr>
          <p:cNvPr id="166" name="Shape 166"/>
          <p:cNvSpPr txBox="1"/>
          <p:nvPr/>
        </p:nvSpPr>
        <p:spPr>
          <a:xfrm>
            <a:off x="1219320" y="3209400"/>
            <a:ext cx="21947699" cy="8769299"/>
          </a:xfrm>
          <a:prstGeom prst="rect">
            <a:avLst/>
          </a:prstGeom>
          <a:noFill/>
          <a:ln>
            <a:noFill/>
          </a:ln>
        </p:spPr>
        <p:txBody>
          <a:bodyPr anchorCtr="0" anchor="t" bIns="0" lIns="0" rIns="0" tIns="0">
            <a:noAutofit/>
          </a:bodyPr>
          <a:lstStyle/>
          <a:p>
            <a:pPr lvl="0" rtl="0">
              <a:lnSpc>
                <a:spcPct val="137000"/>
              </a:lnSpc>
              <a:spcBef>
                <a:spcPts val="0"/>
              </a:spcBef>
              <a:buNone/>
            </a:pPr>
            <a:r>
              <a:rPr b="1" lang="en-US" sz="8000">
                <a:solidFill>
                  <a:schemeClr val="dk1"/>
                </a:solidFill>
                <a:latin typeface="Courier New"/>
                <a:ea typeface="Courier New"/>
                <a:cs typeface="Courier New"/>
                <a:sym typeface="Courier New"/>
              </a:rPr>
              <a:t>$ oscap xccdf eval </a:t>
            </a:r>
          </a:p>
          <a:p>
            <a:pPr lvl="0" rtl="0">
              <a:lnSpc>
                <a:spcPct val="137000"/>
              </a:lnSpc>
              <a:spcBef>
                <a:spcPts val="0"/>
              </a:spcBef>
              <a:buNone/>
            </a:pPr>
            <a:r>
              <a:rPr b="1" lang="en-US" sz="8000">
                <a:solidFill>
                  <a:schemeClr val="dk1"/>
                </a:solidFill>
                <a:latin typeface="Courier New"/>
                <a:ea typeface="Courier New"/>
                <a:cs typeface="Courier New"/>
                <a:sym typeface="Courier New"/>
              </a:rPr>
              <a:t>--profile rhel7-stig </a:t>
            </a:r>
          </a:p>
          <a:p>
            <a:pPr lvl="0" rtl="0">
              <a:lnSpc>
                <a:spcPct val="137000"/>
              </a:lnSpc>
              <a:spcBef>
                <a:spcPts val="0"/>
              </a:spcBef>
              <a:buNone/>
            </a:pPr>
            <a:r>
              <a:rPr b="1" lang="en-US" sz="8000">
                <a:solidFill>
                  <a:schemeClr val="dk1"/>
                </a:solidFill>
                <a:latin typeface="Courier New"/>
                <a:ea typeface="Courier New"/>
                <a:cs typeface="Courier New"/>
                <a:sym typeface="Courier New"/>
              </a:rPr>
              <a:t>--remediate </a:t>
            </a:r>
          </a:p>
          <a:p>
            <a:pPr lvl="0" rtl="0">
              <a:lnSpc>
                <a:spcPct val="137000"/>
              </a:lnSpc>
              <a:spcBef>
                <a:spcPts val="0"/>
              </a:spcBef>
              <a:buNone/>
            </a:pPr>
            <a:r>
              <a:rPr b="1" lang="en-US" sz="8000">
                <a:solidFill>
                  <a:schemeClr val="dk1"/>
                </a:solidFill>
                <a:latin typeface="Courier New"/>
                <a:ea typeface="Courier New"/>
                <a:cs typeface="Courier New"/>
                <a:sym typeface="Courier New"/>
              </a:rPr>
              <a:t>--report /root/scan-report.html</a:t>
            </a:r>
          </a:p>
          <a:p>
            <a:pPr lvl="0" rtl="0">
              <a:lnSpc>
                <a:spcPct val="137000"/>
              </a:lnSpc>
              <a:spcBef>
                <a:spcPts val="0"/>
              </a:spcBef>
              <a:buNone/>
            </a:pPr>
            <a:r>
              <a:rPr b="1" lang="en-US" sz="8000">
                <a:solidFill>
                  <a:schemeClr val="dk1"/>
                </a:solidFill>
                <a:latin typeface="Courier New"/>
                <a:ea typeface="Courier New"/>
                <a:cs typeface="Courier New"/>
                <a:sym typeface="Courier New"/>
              </a:rPr>
              <a:t>/usr/share/xml/scap/content.xml</a:t>
            </a:r>
          </a:p>
          <a:p>
            <a:pPr lvl="0" marR="0" rtl="0" algn="l">
              <a:spcBef>
                <a:spcPts val="0"/>
              </a:spcBef>
              <a:buNone/>
            </a:pPr>
            <a:r>
              <a:t/>
            </a:r>
            <a:endParaRPr b="1" sz="8000">
              <a:solidFill>
                <a:schemeClr val="dk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pic>
        <p:nvPicPr>
          <p:cNvPr id="171" name="Shape 171"/>
          <p:cNvPicPr preferRelativeResize="0"/>
          <p:nvPr/>
        </p:nvPicPr>
        <p:blipFill>
          <a:blip r:embed="rId3">
            <a:alphaModFix/>
          </a:blip>
          <a:stretch>
            <a:fillRect/>
          </a:stretch>
        </p:blipFill>
        <p:spPr>
          <a:xfrm>
            <a:off x="703625" y="1216773"/>
            <a:ext cx="22979924" cy="10061850"/>
          </a:xfrm>
          <a:prstGeom prst="rect">
            <a:avLst/>
          </a:prstGeom>
          <a:noFill/>
          <a:ln cap="flat" cmpd="sng" w="114300">
            <a:solidFill>
              <a:schemeClr val="dk2"/>
            </a:solidFill>
            <a:prstDash val="solid"/>
            <a:round/>
            <a:headEnd len="med" w="med" type="none"/>
            <a:tailEnd len="med" w="med"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75" name="Shape 175"/>
        <p:cNvGrpSpPr/>
        <p:nvPr/>
      </p:nvGrpSpPr>
      <p:grpSpPr>
        <a:xfrm>
          <a:off x="0" y="0"/>
          <a:ext cx="0" cy="0"/>
          <a:chOff x="0" y="0"/>
          <a:chExt cx="0" cy="0"/>
        </a:xfrm>
      </p:grpSpPr>
      <p:pic>
        <p:nvPicPr>
          <p:cNvPr id="176" name="Shape 176"/>
          <p:cNvPicPr preferRelativeResize="0"/>
          <p:nvPr/>
        </p:nvPicPr>
        <p:blipFill rotWithShape="1">
          <a:blip r:embed="rId3">
            <a:alphaModFix/>
          </a:blip>
          <a:srcRect b="0" l="0" r="0" t="0"/>
          <a:stretch/>
        </p:blipFill>
        <p:spPr>
          <a:xfrm>
            <a:off x="0" y="-17400"/>
            <a:ext cx="24445800" cy="13750800"/>
          </a:xfrm>
          <a:prstGeom prst="rect">
            <a:avLst/>
          </a:prstGeom>
          <a:noFill/>
          <a:ln>
            <a:noFill/>
          </a:ln>
        </p:spPr>
      </p:pic>
      <p:pic>
        <p:nvPicPr>
          <p:cNvPr id="177" name="Shape 177"/>
          <p:cNvPicPr preferRelativeResize="0"/>
          <p:nvPr/>
        </p:nvPicPr>
        <p:blipFill rotWithShape="1">
          <a:blip r:embed="rId3">
            <a:alphaModFix/>
          </a:blip>
          <a:srcRect b="0" l="0" r="0" t="0"/>
          <a:stretch/>
        </p:blipFill>
        <p:spPr>
          <a:xfrm>
            <a:off x="0" y="-17400"/>
            <a:ext cx="24445800" cy="13750800"/>
          </a:xfrm>
          <a:prstGeom prst="rect">
            <a:avLst/>
          </a:prstGeom>
          <a:noFill/>
          <a:ln>
            <a:noFill/>
          </a:ln>
        </p:spPr>
      </p:pic>
      <p:sp>
        <p:nvSpPr>
          <p:cNvPr id="178" name="Shape 178"/>
          <p:cNvSpPr txBox="1"/>
          <p:nvPr/>
        </p:nvSpPr>
        <p:spPr>
          <a:xfrm>
            <a:off x="2389137" y="4748250"/>
            <a:ext cx="19608900" cy="4219500"/>
          </a:xfrm>
          <a:prstGeom prst="rect">
            <a:avLst/>
          </a:prstGeom>
          <a:noFill/>
          <a:ln>
            <a:noFill/>
          </a:ln>
        </p:spPr>
        <p:txBody>
          <a:bodyPr anchorCtr="0" anchor="t" bIns="45000" lIns="90000" rIns="90000" tIns="87325">
            <a:noAutofit/>
          </a:bodyPr>
          <a:lstStyle/>
          <a:p>
            <a:pPr indent="0" lvl="0" marL="0" marR="0" rtl="0" algn="ctr">
              <a:lnSpc>
                <a:spcPct val="93000"/>
              </a:lnSpc>
              <a:spcBef>
                <a:spcPts val="0"/>
              </a:spcBef>
              <a:spcAft>
                <a:spcPts val="0"/>
              </a:spcAft>
              <a:buClr>
                <a:srgbClr val="FFFFFF"/>
              </a:buClr>
              <a:buSzPct val="25000"/>
              <a:buFont typeface="Arial"/>
              <a:buNone/>
            </a:pPr>
            <a:r>
              <a:rPr b="1" lang="en-US" sz="9600">
                <a:solidFill>
                  <a:srgbClr val="FFFFFF"/>
                </a:solidFill>
                <a:latin typeface="Open Sans"/>
                <a:ea typeface="Open Sans"/>
                <a:cs typeface="Open Sans"/>
                <a:sym typeface="Open Sans"/>
              </a:rPr>
              <a:t>Intro to SCAP</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 name="Shape 182"/>
        <p:cNvGrpSpPr/>
        <p:nvPr/>
      </p:nvGrpSpPr>
      <p:grpSpPr>
        <a:xfrm>
          <a:off x="0" y="0"/>
          <a:ext cx="0" cy="0"/>
          <a:chOff x="0" y="0"/>
          <a:chExt cx="0" cy="0"/>
        </a:xfrm>
      </p:grpSpPr>
      <p:sp>
        <p:nvSpPr>
          <p:cNvPr id="183" name="Shape 183"/>
          <p:cNvSpPr txBox="1"/>
          <p:nvPr/>
        </p:nvSpPr>
        <p:spPr>
          <a:xfrm>
            <a:off x="1219320" y="547200"/>
            <a:ext cx="21947700" cy="22899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1" lang="en-US" sz="8000">
                <a:solidFill>
                  <a:schemeClr val="dk1"/>
                </a:solidFill>
                <a:latin typeface="Open Sans"/>
                <a:ea typeface="Open Sans"/>
                <a:cs typeface="Open Sans"/>
                <a:sym typeface="Open Sans"/>
              </a:rPr>
              <a:t>First, an SCAP Primer</a:t>
            </a:r>
          </a:p>
        </p:txBody>
      </p:sp>
      <p:sp>
        <p:nvSpPr>
          <p:cNvPr id="184" name="Shape 184"/>
          <p:cNvSpPr txBox="1"/>
          <p:nvPr/>
        </p:nvSpPr>
        <p:spPr>
          <a:xfrm>
            <a:off x="1219320" y="3209400"/>
            <a:ext cx="21947700" cy="8769300"/>
          </a:xfrm>
          <a:prstGeom prst="rect">
            <a:avLst/>
          </a:prstGeom>
          <a:noFill/>
          <a:ln>
            <a:noFill/>
          </a:ln>
        </p:spPr>
        <p:txBody>
          <a:bodyPr anchorCtr="0" anchor="t" bIns="0" lIns="0" rIns="0" tIns="0">
            <a:noAutofit/>
          </a:bodyPr>
          <a:lstStyle/>
          <a:p>
            <a:pPr indent="-609600" lvl="0" marL="457200" marR="0" rtl="0" algn="l">
              <a:lnSpc>
                <a:spcPct val="100000"/>
              </a:lnSpc>
              <a:spcBef>
                <a:spcPts val="0"/>
              </a:spcBef>
              <a:spcAft>
                <a:spcPts val="0"/>
              </a:spcAft>
              <a:buClr>
                <a:schemeClr val="dk1"/>
              </a:buClr>
              <a:buSzPct val="100000"/>
              <a:buFont typeface="Open Sans"/>
              <a:buChar char="●"/>
            </a:pPr>
            <a:r>
              <a:rPr lang="en-US" sz="6000">
                <a:solidFill>
                  <a:schemeClr val="dk1"/>
                </a:solidFill>
                <a:latin typeface="Open Sans"/>
                <a:ea typeface="Open Sans"/>
                <a:cs typeface="Open Sans"/>
                <a:sym typeface="Open Sans"/>
              </a:rPr>
              <a:t>A family of specifications managed by NIST</a:t>
            </a:r>
            <a:br>
              <a:rPr lang="en-US" sz="6000">
                <a:solidFill>
                  <a:schemeClr val="dk1"/>
                </a:solidFill>
                <a:latin typeface="Open Sans"/>
                <a:ea typeface="Open Sans"/>
                <a:cs typeface="Open Sans"/>
                <a:sym typeface="Open Sans"/>
              </a:rPr>
            </a:br>
          </a:p>
          <a:p>
            <a:pPr indent="-609600" lvl="0" marL="457200" marR="0" rtl="0" algn="l">
              <a:lnSpc>
                <a:spcPct val="100000"/>
              </a:lnSpc>
              <a:spcBef>
                <a:spcPts val="0"/>
              </a:spcBef>
              <a:spcAft>
                <a:spcPts val="0"/>
              </a:spcAft>
              <a:buClr>
                <a:schemeClr val="dk1"/>
              </a:buClr>
              <a:buSzPct val="100000"/>
              <a:buFont typeface="Open Sans"/>
              <a:buChar char="●"/>
            </a:pPr>
            <a:r>
              <a:rPr lang="en-US" sz="6000">
                <a:solidFill>
                  <a:schemeClr val="dk1"/>
                </a:solidFill>
                <a:latin typeface="Open Sans"/>
                <a:ea typeface="Open Sans"/>
                <a:cs typeface="Open Sans"/>
                <a:sym typeface="Open Sans"/>
              </a:rPr>
              <a:t>Really a bunch of XML schema</a:t>
            </a:r>
          </a:p>
          <a:p>
            <a:pPr indent="-609600" lvl="4" marL="2286000" marR="0" rtl="0" algn="l">
              <a:lnSpc>
                <a:spcPct val="100000"/>
              </a:lnSpc>
              <a:spcBef>
                <a:spcPts val="0"/>
              </a:spcBef>
              <a:spcAft>
                <a:spcPts val="0"/>
              </a:spcAft>
              <a:buClr>
                <a:schemeClr val="dk1"/>
              </a:buClr>
              <a:buSzPct val="100000"/>
              <a:buFont typeface="Open Sans"/>
              <a:buChar char="○"/>
            </a:pPr>
            <a:r>
              <a:rPr lang="en-US" sz="6000">
                <a:solidFill>
                  <a:schemeClr val="dk1"/>
                </a:solidFill>
                <a:latin typeface="Open Sans"/>
                <a:ea typeface="Open Sans"/>
                <a:cs typeface="Open Sans"/>
                <a:sym typeface="Open Sans"/>
              </a:rPr>
              <a:t> which are data formats</a:t>
            </a:r>
          </a:p>
          <a:p>
            <a:pPr indent="-609600" lvl="4" marL="2286000" marR="0" rtl="0" algn="l">
              <a:lnSpc>
                <a:spcPct val="100000"/>
              </a:lnSpc>
              <a:spcBef>
                <a:spcPts val="0"/>
              </a:spcBef>
              <a:spcAft>
                <a:spcPts val="0"/>
              </a:spcAft>
              <a:buClr>
                <a:schemeClr val="dk1"/>
              </a:buClr>
              <a:buSzPct val="100000"/>
              <a:buFont typeface="Open Sans"/>
              <a:buChar char="○"/>
            </a:pPr>
            <a:r>
              <a:rPr lang="en-US" sz="6000">
                <a:solidFill>
                  <a:schemeClr val="dk1"/>
                </a:solidFill>
                <a:latin typeface="Open Sans"/>
                <a:ea typeface="Open Sans"/>
                <a:cs typeface="Open Sans"/>
                <a:sym typeface="Open Sans"/>
              </a:rPr>
              <a:t> so not a protocol at all, it turns out</a:t>
            </a:r>
          </a:p>
          <a:p>
            <a:pPr indent="-609600" lvl="4" marL="2286000" marR="0" rtl="0" algn="l">
              <a:lnSpc>
                <a:spcPct val="100000"/>
              </a:lnSpc>
              <a:spcBef>
                <a:spcPts val="0"/>
              </a:spcBef>
              <a:spcAft>
                <a:spcPts val="0"/>
              </a:spcAft>
              <a:buClr>
                <a:schemeClr val="dk1"/>
              </a:buClr>
              <a:buSzPct val="100000"/>
              <a:buFont typeface="Open Sans"/>
              <a:buChar char="○"/>
            </a:pPr>
            <a:r>
              <a:rPr lang="en-US" sz="6000">
                <a:solidFill>
                  <a:schemeClr val="dk1"/>
                </a:solidFill>
                <a:latin typeface="Open Sans"/>
                <a:ea typeface="Open Sans"/>
                <a:cs typeface="Open Sans"/>
                <a:sym typeface="Open Sans"/>
              </a:rPr>
              <a:t> openly defined, community developed, and </a:t>
            </a:r>
            <a:r>
              <a:rPr b="1" i="1" lang="en-US" sz="6000">
                <a:solidFill>
                  <a:schemeClr val="dk1"/>
                </a:solidFill>
                <a:latin typeface="Open Sans"/>
                <a:ea typeface="Open Sans"/>
                <a:cs typeface="Open Sans"/>
                <a:sym typeface="Open Sans"/>
              </a:rPr>
              <a:t>evolving</a:t>
            </a:r>
            <a:r>
              <a:rPr lang="en-US" sz="6000">
                <a:solidFill>
                  <a:schemeClr val="dk1"/>
                </a:solidFill>
                <a:latin typeface="Open Sans"/>
                <a:ea typeface="Open Sans"/>
                <a:cs typeface="Open Sans"/>
                <a:sym typeface="Open Sans"/>
              </a:rPr>
              <a:t> </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